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4"/>
  </p:notesMasterIdLst>
  <p:sldIdLst>
    <p:sldId id="256" r:id="rId2"/>
    <p:sldId id="310" r:id="rId3"/>
    <p:sldId id="311" r:id="rId4"/>
    <p:sldId id="315" r:id="rId5"/>
    <p:sldId id="313" r:id="rId6"/>
    <p:sldId id="314" r:id="rId7"/>
    <p:sldId id="316" r:id="rId8"/>
    <p:sldId id="317" r:id="rId9"/>
    <p:sldId id="320" r:id="rId10"/>
    <p:sldId id="321" r:id="rId11"/>
    <p:sldId id="322" r:id="rId12"/>
    <p:sldId id="324" r:id="rId13"/>
  </p:sldIdLst>
  <p:sldSz cx="9144000" cy="5143500" type="screen16x9"/>
  <p:notesSz cx="6858000" cy="9144000"/>
  <p:embeddedFontLst>
    <p:embeddedFont>
      <p:font typeface="Archivo ExtraBold" pitchFamily="2" charset="77"/>
      <p:bold r:id="rId15"/>
      <p:italic r:id="rId16"/>
      <p:boldItalic r:id="rId17"/>
    </p:embeddedFont>
    <p:embeddedFont>
      <p:font typeface="Assistant" pitchFamily="2" charset="-79"/>
      <p:regular r:id="rId18"/>
      <p:bold r:id="rId19"/>
    </p:embeddedFont>
    <p:embeddedFont>
      <p:font typeface="Roboto Condensed Light" panose="020F0302020204030204" pitchFamily="3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E87540C-FF5D-CA40-8E22-659BCE137CA7}">
          <p14:sldIdLst>
            <p14:sldId id="256"/>
            <p14:sldId id="310"/>
            <p14:sldId id="311"/>
            <p14:sldId id="315"/>
            <p14:sldId id="313"/>
            <p14:sldId id="314"/>
            <p14:sldId id="316"/>
            <p14:sldId id="317"/>
            <p14:sldId id="320"/>
            <p14:sldId id="321"/>
            <p14:sldId id="322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A49F54-BFA6-43D6-BF2F-54B15FDCA5F3}">
  <a:tblStyle styleId="{1CA49F54-BFA6-43D6-BF2F-54B15FDCA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34" d="100"/>
          <a:sy n="134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81f13bb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81f13bb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61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81f13bb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81f13bb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09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081f13bbc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081f13bbc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53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09e85b3a0e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09e85b3a0e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7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09e85b3a0e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09e85b3a0e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87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81f13bb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81f13bb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26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9e85b3a0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9e85b3a0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79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81f13bb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81f13bb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5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9f4ddc37c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9f4ddc37c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1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9e85b3a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09e85b3a0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017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9e85b3a0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9e85b3a0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80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993148" y="2319577"/>
            <a:ext cx="8144237" cy="6648789"/>
            <a:chOff x="3993148" y="2319577"/>
            <a:chExt cx="8144237" cy="6648789"/>
          </a:xfrm>
        </p:grpSpPr>
        <p:sp>
          <p:nvSpPr>
            <p:cNvPr id="10" name="Google Shape;10;p2"/>
            <p:cNvSpPr/>
            <p:nvPr/>
          </p:nvSpPr>
          <p:spPr>
            <a:xfrm rot="-7373547" flipH="1">
              <a:off x="6686843" y="37185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7373547" flipH="1">
              <a:off x="4668006" y="3363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4226835" y="-364285"/>
            <a:ext cx="6864805" cy="7906762"/>
            <a:chOff x="-4226835" y="-364285"/>
            <a:chExt cx="6864805" cy="7906762"/>
          </a:xfrm>
        </p:grpSpPr>
        <p:sp>
          <p:nvSpPr>
            <p:cNvPr id="13" name="Google Shape;13;p2"/>
            <p:cNvSpPr/>
            <p:nvPr/>
          </p:nvSpPr>
          <p:spPr>
            <a:xfrm rot="-9479323">
              <a:off x="-3612777" y="377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9479323">
              <a:off x="-2751572" y="2594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4784682" y="-3746717"/>
            <a:ext cx="7837286" cy="7451417"/>
            <a:chOff x="4784682" y="-3746717"/>
            <a:chExt cx="7837286" cy="7451417"/>
          </a:xfrm>
        </p:grpSpPr>
        <p:sp>
          <p:nvSpPr>
            <p:cNvPr id="16" name="Google Shape;16;p2"/>
            <p:cNvSpPr/>
            <p:nvPr/>
          </p:nvSpPr>
          <p:spPr>
            <a:xfrm rot="8937730" flipH="1">
              <a:off x="5526852" y="-28164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8937730" flipH="1">
              <a:off x="7104038" y="-143135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-47050" y="551367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6210" y="753669"/>
            <a:ext cx="61254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>
                <a:solidFill>
                  <a:srgbClr val="212529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926200" y="2738603"/>
            <a:ext cx="3442200" cy="33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139600" y="3970863"/>
            <a:ext cx="1691775" cy="464875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961475" y="2402248"/>
            <a:ext cx="1232503" cy="339006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254273" y="1081523"/>
            <a:ext cx="1048378" cy="25873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-47075" y="5003475"/>
            <a:ext cx="9190925" cy="160970"/>
          </a:xfrm>
          <a:custGeom>
            <a:avLst/>
            <a:gdLst/>
            <a:ahLst/>
            <a:cxnLst/>
            <a:rect l="l" t="t" r="r" b="b"/>
            <a:pathLst>
              <a:path w="256479" h="12783" extrusionOk="0">
                <a:moveTo>
                  <a:pt x="1" y="0"/>
                </a:moveTo>
                <a:lnTo>
                  <a:pt x="256479" y="0"/>
                </a:lnTo>
                <a:lnTo>
                  <a:pt x="256479" y="12782"/>
                </a:lnTo>
                <a:lnTo>
                  <a:pt x="1" y="127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_1_1_1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>
            <a:off x="486035" y="2410941"/>
            <a:ext cx="8332762" cy="6756511"/>
            <a:chOff x="486035" y="2410941"/>
            <a:chExt cx="8332762" cy="6756511"/>
          </a:xfrm>
        </p:grpSpPr>
        <p:sp>
          <p:nvSpPr>
            <p:cNvPr id="581" name="Google Shape;581;p36"/>
            <p:cNvSpPr/>
            <p:nvPr/>
          </p:nvSpPr>
          <p:spPr>
            <a:xfrm rot="-7373547" flipH="1">
              <a:off x="3368255" y="345486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-7373547" flipH="1">
              <a:off x="1160894" y="3917679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6"/>
          <p:cNvGrpSpPr/>
          <p:nvPr/>
        </p:nvGrpSpPr>
        <p:grpSpPr>
          <a:xfrm>
            <a:off x="5163454" y="-3342526"/>
            <a:ext cx="7453230" cy="6444244"/>
            <a:chOff x="5163454" y="-3342526"/>
            <a:chExt cx="7453230" cy="6444244"/>
          </a:xfrm>
        </p:grpSpPr>
        <p:sp>
          <p:nvSpPr>
            <p:cNvPr id="584" name="Google Shape;584;p36"/>
            <p:cNvSpPr/>
            <p:nvPr/>
          </p:nvSpPr>
          <p:spPr>
            <a:xfrm rot="-684568">
              <a:off x="7472349" y="-1535077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-684568">
              <a:off x="5532218" y="-2911721"/>
              <a:ext cx="4775572" cy="4205991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>
            <a:off x="-3619919" y="-3590942"/>
            <a:ext cx="8097589" cy="7310417"/>
            <a:chOff x="-3619919" y="-3590942"/>
            <a:chExt cx="8097589" cy="7310417"/>
          </a:xfrm>
        </p:grpSpPr>
        <p:sp>
          <p:nvSpPr>
            <p:cNvPr id="587" name="Google Shape;587;p36"/>
            <p:cNvSpPr/>
            <p:nvPr/>
          </p:nvSpPr>
          <p:spPr>
            <a:xfrm rot="8937730" flipH="1">
              <a:off x="-1040260" y="-26606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 rot="8937730" flipH="1">
              <a:off x="-2877749" y="-141657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9" name="Google Shape;589;p36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36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1_1_1_1_1_1_1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7"/>
          <p:cNvGrpSpPr/>
          <p:nvPr/>
        </p:nvGrpSpPr>
        <p:grpSpPr>
          <a:xfrm>
            <a:off x="4123110" y="-3743873"/>
            <a:ext cx="8475637" cy="6743289"/>
            <a:chOff x="4123110" y="-3743873"/>
            <a:chExt cx="8475637" cy="6743289"/>
          </a:xfrm>
        </p:grpSpPr>
        <p:sp>
          <p:nvSpPr>
            <p:cNvPr id="593" name="Google Shape;593;p37"/>
            <p:cNvSpPr/>
            <p:nvPr/>
          </p:nvSpPr>
          <p:spPr>
            <a:xfrm rot="-7373547" flipH="1">
              <a:off x="7148205" y="-2250358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 rot="-7373547" flipH="1">
              <a:off x="4797969" y="-2699946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7"/>
          <p:cNvGrpSpPr/>
          <p:nvPr/>
        </p:nvGrpSpPr>
        <p:grpSpPr>
          <a:xfrm>
            <a:off x="5295395" y="1376290"/>
            <a:ext cx="7666345" cy="7168187"/>
            <a:chOff x="5295395" y="1376290"/>
            <a:chExt cx="7666345" cy="7168187"/>
          </a:xfrm>
        </p:grpSpPr>
        <p:sp>
          <p:nvSpPr>
            <p:cNvPr id="596" name="Google Shape;596;p37"/>
            <p:cNvSpPr/>
            <p:nvPr/>
          </p:nvSpPr>
          <p:spPr>
            <a:xfrm rot="-9479323">
              <a:off x="7572198" y="21179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 rot="-9479323">
              <a:off x="5909453" y="3596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7"/>
          <p:cNvGrpSpPr/>
          <p:nvPr/>
        </p:nvGrpSpPr>
        <p:grpSpPr>
          <a:xfrm>
            <a:off x="-3674482" y="-3405375"/>
            <a:ext cx="6803714" cy="8558108"/>
            <a:chOff x="-3674482" y="-3405375"/>
            <a:chExt cx="6803714" cy="8558108"/>
          </a:xfrm>
        </p:grpSpPr>
        <p:sp>
          <p:nvSpPr>
            <p:cNvPr id="599" name="Google Shape;599;p37"/>
            <p:cNvSpPr/>
            <p:nvPr/>
          </p:nvSpPr>
          <p:spPr>
            <a:xfrm rot="8937730" flipH="1">
              <a:off x="-2388698" y="16683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 rot="8937730" flipH="1">
              <a:off x="-2932312" y="-247512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1" name="Google Shape;601;p37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7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_1_1_1_1_1_1_1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8"/>
          <p:cNvSpPr/>
          <p:nvPr/>
        </p:nvSpPr>
        <p:spPr>
          <a:xfrm>
            <a:off x="-7675" y="-7675"/>
            <a:ext cx="9144000" cy="5151300"/>
          </a:xfrm>
          <a:prstGeom prst="rect">
            <a:avLst/>
          </a:prstGeom>
          <a:solidFill>
            <a:srgbClr val="ECF1EF">
              <a:alpha val="32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8"/>
          <p:cNvGrpSpPr/>
          <p:nvPr/>
        </p:nvGrpSpPr>
        <p:grpSpPr>
          <a:xfrm>
            <a:off x="6098010" y="-76147"/>
            <a:ext cx="6898912" cy="8221436"/>
            <a:chOff x="6098010" y="-76147"/>
            <a:chExt cx="6898912" cy="8221436"/>
          </a:xfrm>
        </p:grpSpPr>
        <p:sp>
          <p:nvSpPr>
            <p:cNvPr id="606" name="Google Shape;606;p38"/>
            <p:cNvSpPr/>
            <p:nvPr/>
          </p:nvSpPr>
          <p:spPr>
            <a:xfrm rot="-7373547" flipH="1">
              <a:off x="7546380" y="967780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 rot="-7373547" flipH="1">
              <a:off x="6772869" y="2895516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-1158130" y="-3601823"/>
            <a:ext cx="8329245" cy="6020613"/>
            <a:chOff x="-1158130" y="-3601823"/>
            <a:chExt cx="8329245" cy="6020613"/>
          </a:xfrm>
        </p:grpSpPr>
        <p:sp>
          <p:nvSpPr>
            <p:cNvPr id="609" name="Google Shape;609;p38"/>
            <p:cNvSpPr/>
            <p:nvPr/>
          </p:nvSpPr>
          <p:spPr>
            <a:xfrm rot="-9479323">
              <a:off x="1781573" y="-2528768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 rot="-9479323">
              <a:off x="-544072" y="-2860181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8"/>
          <p:cNvGrpSpPr/>
          <p:nvPr/>
        </p:nvGrpSpPr>
        <p:grpSpPr>
          <a:xfrm>
            <a:off x="-3844344" y="1217550"/>
            <a:ext cx="8211439" cy="7119658"/>
            <a:chOff x="-3844344" y="1217550"/>
            <a:chExt cx="8211439" cy="7119658"/>
          </a:xfrm>
        </p:grpSpPr>
        <p:sp>
          <p:nvSpPr>
            <p:cNvPr id="612" name="Google Shape;612;p38"/>
            <p:cNvSpPr/>
            <p:nvPr/>
          </p:nvSpPr>
          <p:spPr>
            <a:xfrm rot="8937730" flipH="1">
              <a:off x="-1150835" y="3201158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 rot="8937730" flipH="1">
              <a:off x="-3102174" y="21478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4" name="Google Shape;614;p38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8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3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28;p3"/>
          <p:cNvGrpSpPr/>
          <p:nvPr/>
        </p:nvGrpSpPr>
        <p:grpSpPr>
          <a:xfrm rot="-10141765" flipH="1">
            <a:off x="106953" y="-4010039"/>
            <a:ext cx="8930086" cy="6604389"/>
            <a:chOff x="-2468832" y="-3843712"/>
            <a:chExt cx="8930314" cy="6604558"/>
          </a:xfrm>
        </p:grpSpPr>
        <p:sp>
          <p:nvSpPr>
            <p:cNvPr id="29" name="Google Shape;29;p3"/>
            <p:cNvSpPr/>
            <p:nvPr/>
          </p:nvSpPr>
          <p:spPr>
            <a:xfrm rot="8937730" flipH="1">
              <a:off x="943552" y="-237520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8937730" flipH="1">
              <a:off x="-1726662" y="-291346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-7568947" flipH="1">
            <a:off x="5191855" y="1141063"/>
            <a:ext cx="6761666" cy="8234919"/>
            <a:chOff x="6288735" y="-306484"/>
            <a:chExt cx="6761537" cy="8234761"/>
          </a:xfrm>
        </p:grpSpPr>
        <p:sp>
          <p:nvSpPr>
            <p:cNvPr id="32" name="Google Shape;32;p3"/>
            <p:cNvSpPr/>
            <p:nvPr/>
          </p:nvSpPr>
          <p:spPr>
            <a:xfrm rot="-7373547" flipH="1">
              <a:off x="7599730" y="73744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7373547" flipH="1">
              <a:off x="6963594" y="2678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rot="-10107785">
            <a:off x="-4113594" y="455349"/>
            <a:ext cx="7666376" cy="7117367"/>
            <a:chOff x="-3875080" y="1222752"/>
            <a:chExt cx="7666345" cy="7117338"/>
          </a:xfrm>
        </p:grpSpPr>
        <p:sp>
          <p:nvSpPr>
            <p:cNvPr id="35" name="Google Shape;35;p3"/>
            <p:cNvSpPr/>
            <p:nvPr/>
          </p:nvSpPr>
          <p:spPr>
            <a:xfrm rot="-9479323">
              <a:off x="-1598277" y="33925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9479323">
              <a:off x="-3261022" y="196439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2940775" y="2400375"/>
            <a:ext cx="5037900" cy="657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5946825" y="1121123"/>
            <a:ext cx="2246400" cy="10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1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894251" y="3166935"/>
            <a:ext cx="41688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3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" name="Google Shape;41;p3"/>
          <p:cNvGrpSpPr/>
          <p:nvPr/>
        </p:nvGrpSpPr>
        <p:grpSpPr>
          <a:xfrm>
            <a:off x="0" y="4107207"/>
            <a:ext cx="9196991" cy="1066170"/>
            <a:chOff x="0" y="4107232"/>
            <a:chExt cx="9143957" cy="1066170"/>
          </a:xfrm>
        </p:grpSpPr>
        <p:sp>
          <p:nvSpPr>
            <p:cNvPr id="42" name="Google Shape;42;p3"/>
            <p:cNvSpPr/>
            <p:nvPr/>
          </p:nvSpPr>
          <p:spPr>
            <a:xfrm>
              <a:off x="0" y="4107232"/>
              <a:ext cx="9142358" cy="441029"/>
            </a:xfrm>
            <a:custGeom>
              <a:avLst/>
              <a:gdLst/>
              <a:ahLst/>
              <a:cxnLst/>
              <a:rect l="l" t="t" r="r" b="b"/>
              <a:pathLst>
                <a:path w="213121" h="10281" extrusionOk="0">
                  <a:moveTo>
                    <a:pt x="1" y="1"/>
                  </a:moveTo>
                  <a:lnTo>
                    <a:pt x="1" y="10281"/>
                  </a:lnTo>
                  <a:lnTo>
                    <a:pt x="213121" y="10281"/>
                  </a:lnTo>
                  <a:lnTo>
                    <a:pt x="213121" y="3950"/>
                  </a:lnTo>
                  <a:lnTo>
                    <a:pt x="213121" y="1"/>
                  </a:lnTo>
                  <a:lnTo>
                    <a:pt x="209334" y="1"/>
                  </a:lnTo>
                  <a:lnTo>
                    <a:pt x="209334" y="3950"/>
                  </a:lnTo>
                  <a:lnTo>
                    <a:pt x="208738" y="3950"/>
                  </a:lnTo>
                  <a:lnTo>
                    <a:pt x="208738" y="1516"/>
                  </a:lnTo>
                  <a:lnTo>
                    <a:pt x="204951" y="1516"/>
                  </a:lnTo>
                  <a:lnTo>
                    <a:pt x="204951" y="3950"/>
                  </a:lnTo>
                  <a:lnTo>
                    <a:pt x="203869" y="3950"/>
                  </a:lnTo>
                  <a:lnTo>
                    <a:pt x="203869" y="1"/>
                  </a:lnTo>
                  <a:lnTo>
                    <a:pt x="201975" y="1"/>
                  </a:lnTo>
                  <a:lnTo>
                    <a:pt x="201975" y="3950"/>
                  </a:lnTo>
                  <a:lnTo>
                    <a:pt x="201110" y="3950"/>
                  </a:lnTo>
                  <a:lnTo>
                    <a:pt x="201110" y="1"/>
                  </a:lnTo>
                  <a:lnTo>
                    <a:pt x="192831" y="1"/>
                  </a:lnTo>
                  <a:lnTo>
                    <a:pt x="192831" y="3950"/>
                  </a:lnTo>
                  <a:lnTo>
                    <a:pt x="191533" y="3950"/>
                  </a:lnTo>
                  <a:lnTo>
                    <a:pt x="191533" y="1516"/>
                  </a:lnTo>
                  <a:lnTo>
                    <a:pt x="183201" y="1516"/>
                  </a:lnTo>
                  <a:lnTo>
                    <a:pt x="183201" y="3950"/>
                  </a:lnTo>
                  <a:lnTo>
                    <a:pt x="182714" y="3950"/>
                  </a:lnTo>
                  <a:lnTo>
                    <a:pt x="182714" y="1"/>
                  </a:lnTo>
                  <a:lnTo>
                    <a:pt x="178926" y="1"/>
                  </a:lnTo>
                  <a:lnTo>
                    <a:pt x="178926" y="3950"/>
                  </a:lnTo>
                  <a:lnTo>
                    <a:pt x="178331" y="3950"/>
                  </a:lnTo>
                  <a:lnTo>
                    <a:pt x="178331" y="1516"/>
                  </a:lnTo>
                  <a:lnTo>
                    <a:pt x="174544" y="1516"/>
                  </a:lnTo>
                  <a:lnTo>
                    <a:pt x="174544" y="3950"/>
                  </a:lnTo>
                  <a:lnTo>
                    <a:pt x="173462" y="3950"/>
                  </a:lnTo>
                  <a:lnTo>
                    <a:pt x="173462" y="1"/>
                  </a:lnTo>
                  <a:lnTo>
                    <a:pt x="171568" y="1"/>
                  </a:lnTo>
                  <a:lnTo>
                    <a:pt x="171568" y="3950"/>
                  </a:lnTo>
                  <a:lnTo>
                    <a:pt x="164372" y="3950"/>
                  </a:lnTo>
                  <a:lnTo>
                    <a:pt x="164372" y="1"/>
                  </a:lnTo>
                  <a:lnTo>
                    <a:pt x="160531" y="1"/>
                  </a:lnTo>
                  <a:lnTo>
                    <a:pt x="160531" y="3950"/>
                  </a:lnTo>
                  <a:lnTo>
                    <a:pt x="159936" y="3950"/>
                  </a:lnTo>
                  <a:lnTo>
                    <a:pt x="159936" y="1"/>
                  </a:lnTo>
                  <a:lnTo>
                    <a:pt x="156094" y="1"/>
                  </a:lnTo>
                  <a:lnTo>
                    <a:pt x="156094" y="3950"/>
                  </a:lnTo>
                  <a:lnTo>
                    <a:pt x="155499" y="3950"/>
                  </a:lnTo>
                  <a:lnTo>
                    <a:pt x="155499" y="1516"/>
                  </a:lnTo>
                  <a:lnTo>
                    <a:pt x="151712" y="1516"/>
                  </a:lnTo>
                  <a:lnTo>
                    <a:pt x="151712" y="3950"/>
                  </a:lnTo>
                  <a:lnTo>
                    <a:pt x="150630" y="3950"/>
                  </a:lnTo>
                  <a:lnTo>
                    <a:pt x="150630" y="1"/>
                  </a:lnTo>
                  <a:lnTo>
                    <a:pt x="148736" y="1"/>
                  </a:lnTo>
                  <a:lnTo>
                    <a:pt x="148736" y="3950"/>
                  </a:lnTo>
                  <a:lnTo>
                    <a:pt x="147870" y="3950"/>
                  </a:lnTo>
                  <a:lnTo>
                    <a:pt x="147870" y="1"/>
                  </a:lnTo>
                  <a:lnTo>
                    <a:pt x="139592" y="1"/>
                  </a:lnTo>
                  <a:lnTo>
                    <a:pt x="139592" y="3950"/>
                  </a:lnTo>
                  <a:lnTo>
                    <a:pt x="138294" y="3950"/>
                  </a:lnTo>
                  <a:lnTo>
                    <a:pt x="138294" y="1516"/>
                  </a:lnTo>
                  <a:lnTo>
                    <a:pt x="130015" y="1516"/>
                  </a:lnTo>
                  <a:lnTo>
                    <a:pt x="130015" y="3950"/>
                  </a:lnTo>
                  <a:lnTo>
                    <a:pt x="129529" y="3950"/>
                  </a:lnTo>
                  <a:lnTo>
                    <a:pt x="129529" y="1"/>
                  </a:lnTo>
                  <a:lnTo>
                    <a:pt x="125687" y="1"/>
                  </a:lnTo>
                  <a:lnTo>
                    <a:pt x="125687" y="3950"/>
                  </a:lnTo>
                  <a:lnTo>
                    <a:pt x="125092" y="3950"/>
                  </a:lnTo>
                  <a:lnTo>
                    <a:pt x="125092" y="1516"/>
                  </a:lnTo>
                  <a:lnTo>
                    <a:pt x="121305" y="1516"/>
                  </a:lnTo>
                  <a:lnTo>
                    <a:pt x="121305" y="3950"/>
                  </a:lnTo>
                  <a:lnTo>
                    <a:pt x="120222" y="3950"/>
                  </a:lnTo>
                  <a:lnTo>
                    <a:pt x="120222" y="1"/>
                  </a:lnTo>
                  <a:lnTo>
                    <a:pt x="118329" y="1"/>
                  </a:lnTo>
                  <a:lnTo>
                    <a:pt x="118329" y="3950"/>
                  </a:lnTo>
                  <a:lnTo>
                    <a:pt x="111133" y="3950"/>
                  </a:lnTo>
                  <a:lnTo>
                    <a:pt x="111133" y="1"/>
                  </a:lnTo>
                  <a:lnTo>
                    <a:pt x="107345" y="1"/>
                  </a:lnTo>
                  <a:lnTo>
                    <a:pt x="107345" y="3950"/>
                  </a:lnTo>
                  <a:lnTo>
                    <a:pt x="105830" y="3950"/>
                  </a:lnTo>
                  <a:lnTo>
                    <a:pt x="105830" y="1"/>
                  </a:lnTo>
                  <a:lnTo>
                    <a:pt x="101989" y="1"/>
                  </a:lnTo>
                  <a:lnTo>
                    <a:pt x="101989" y="3950"/>
                  </a:lnTo>
                  <a:lnTo>
                    <a:pt x="101394" y="3950"/>
                  </a:lnTo>
                  <a:lnTo>
                    <a:pt x="101394" y="1516"/>
                  </a:lnTo>
                  <a:lnTo>
                    <a:pt x="97607" y="1516"/>
                  </a:lnTo>
                  <a:lnTo>
                    <a:pt x="97607" y="3950"/>
                  </a:lnTo>
                  <a:lnTo>
                    <a:pt x="96524" y="3950"/>
                  </a:lnTo>
                  <a:lnTo>
                    <a:pt x="96524" y="1"/>
                  </a:lnTo>
                  <a:lnTo>
                    <a:pt x="94631" y="1"/>
                  </a:lnTo>
                  <a:lnTo>
                    <a:pt x="94631" y="3950"/>
                  </a:lnTo>
                  <a:lnTo>
                    <a:pt x="93765" y="3950"/>
                  </a:lnTo>
                  <a:lnTo>
                    <a:pt x="93765" y="1"/>
                  </a:lnTo>
                  <a:lnTo>
                    <a:pt x="85487" y="1"/>
                  </a:lnTo>
                  <a:lnTo>
                    <a:pt x="85487" y="3950"/>
                  </a:lnTo>
                  <a:lnTo>
                    <a:pt x="84188" y="3950"/>
                  </a:lnTo>
                  <a:lnTo>
                    <a:pt x="84188" y="1516"/>
                  </a:lnTo>
                  <a:lnTo>
                    <a:pt x="75910" y="1516"/>
                  </a:lnTo>
                  <a:lnTo>
                    <a:pt x="75910" y="3950"/>
                  </a:lnTo>
                  <a:lnTo>
                    <a:pt x="75423" y="3950"/>
                  </a:lnTo>
                  <a:lnTo>
                    <a:pt x="75423" y="1"/>
                  </a:lnTo>
                  <a:lnTo>
                    <a:pt x="71582" y="1"/>
                  </a:lnTo>
                  <a:lnTo>
                    <a:pt x="71582" y="3950"/>
                  </a:lnTo>
                  <a:lnTo>
                    <a:pt x="70987" y="3950"/>
                  </a:lnTo>
                  <a:lnTo>
                    <a:pt x="70987" y="1516"/>
                  </a:lnTo>
                  <a:lnTo>
                    <a:pt x="67199" y="1516"/>
                  </a:lnTo>
                  <a:lnTo>
                    <a:pt x="67199" y="3950"/>
                  </a:lnTo>
                  <a:lnTo>
                    <a:pt x="66117" y="3950"/>
                  </a:lnTo>
                  <a:lnTo>
                    <a:pt x="66117" y="1"/>
                  </a:lnTo>
                  <a:lnTo>
                    <a:pt x="64224" y="1"/>
                  </a:lnTo>
                  <a:lnTo>
                    <a:pt x="64224" y="3950"/>
                  </a:lnTo>
                  <a:lnTo>
                    <a:pt x="57028" y="3950"/>
                  </a:lnTo>
                  <a:lnTo>
                    <a:pt x="57028" y="1"/>
                  </a:lnTo>
                  <a:lnTo>
                    <a:pt x="53186" y="1"/>
                  </a:lnTo>
                  <a:lnTo>
                    <a:pt x="53186" y="3950"/>
                  </a:lnTo>
                  <a:lnTo>
                    <a:pt x="52591" y="3950"/>
                  </a:lnTo>
                  <a:lnTo>
                    <a:pt x="52591" y="1"/>
                  </a:lnTo>
                  <a:lnTo>
                    <a:pt x="48750" y="1"/>
                  </a:lnTo>
                  <a:lnTo>
                    <a:pt x="48750" y="3950"/>
                  </a:lnTo>
                  <a:lnTo>
                    <a:pt x="48154" y="3950"/>
                  </a:lnTo>
                  <a:lnTo>
                    <a:pt x="48154" y="1516"/>
                  </a:lnTo>
                  <a:lnTo>
                    <a:pt x="44367" y="1516"/>
                  </a:lnTo>
                  <a:lnTo>
                    <a:pt x="44367" y="3950"/>
                  </a:lnTo>
                  <a:lnTo>
                    <a:pt x="43285" y="3950"/>
                  </a:lnTo>
                  <a:lnTo>
                    <a:pt x="43285" y="1"/>
                  </a:lnTo>
                  <a:lnTo>
                    <a:pt x="41391" y="1"/>
                  </a:lnTo>
                  <a:lnTo>
                    <a:pt x="41391" y="3950"/>
                  </a:lnTo>
                  <a:lnTo>
                    <a:pt x="40526" y="3950"/>
                  </a:lnTo>
                  <a:lnTo>
                    <a:pt x="40526" y="1"/>
                  </a:lnTo>
                  <a:lnTo>
                    <a:pt x="32248" y="1"/>
                  </a:lnTo>
                  <a:lnTo>
                    <a:pt x="32248" y="3950"/>
                  </a:lnTo>
                  <a:lnTo>
                    <a:pt x="30949" y="3950"/>
                  </a:lnTo>
                  <a:lnTo>
                    <a:pt x="30949" y="1516"/>
                  </a:lnTo>
                  <a:lnTo>
                    <a:pt x="22671" y="1516"/>
                  </a:lnTo>
                  <a:lnTo>
                    <a:pt x="22671" y="3950"/>
                  </a:lnTo>
                  <a:lnTo>
                    <a:pt x="22184" y="3950"/>
                  </a:lnTo>
                  <a:lnTo>
                    <a:pt x="22184" y="1"/>
                  </a:lnTo>
                  <a:lnTo>
                    <a:pt x="18343" y="1"/>
                  </a:lnTo>
                  <a:lnTo>
                    <a:pt x="18343" y="3950"/>
                  </a:lnTo>
                  <a:lnTo>
                    <a:pt x="17801" y="3950"/>
                  </a:lnTo>
                  <a:lnTo>
                    <a:pt x="17801" y="1516"/>
                  </a:lnTo>
                  <a:lnTo>
                    <a:pt x="13960" y="1516"/>
                  </a:lnTo>
                  <a:lnTo>
                    <a:pt x="13960" y="3950"/>
                  </a:lnTo>
                  <a:lnTo>
                    <a:pt x="12878" y="3950"/>
                  </a:lnTo>
                  <a:lnTo>
                    <a:pt x="12878" y="1"/>
                  </a:lnTo>
                  <a:lnTo>
                    <a:pt x="10984" y="1"/>
                  </a:lnTo>
                  <a:lnTo>
                    <a:pt x="10984" y="3950"/>
                  </a:lnTo>
                  <a:lnTo>
                    <a:pt x="3788" y="3950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0" y="4537850"/>
              <a:ext cx="9143957" cy="635553"/>
            </a:xfrm>
            <a:custGeom>
              <a:avLst/>
              <a:gdLst/>
              <a:ahLst/>
              <a:cxnLst/>
              <a:rect l="l" t="t" r="r" b="b"/>
              <a:pathLst>
                <a:path w="213121" h="19100" extrusionOk="0">
                  <a:moveTo>
                    <a:pt x="1" y="1"/>
                  </a:moveTo>
                  <a:lnTo>
                    <a:pt x="1" y="19100"/>
                  </a:lnTo>
                  <a:lnTo>
                    <a:pt x="213121" y="19100"/>
                  </a:lnTo>
                  <a:lnTo>
                    <a:pt x="213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60006" y="4849321"/>
              <a:ext cx="8693626" cy="33"/>
            </a:xfrm>
            <a:custGeom>
              <a:avLst/>
              <a:gdLst/>
              <a:ahLst/>
              <a:cxnLst/>
              <a:rect l="l" t="t" r="r" b="b"/>
              <a:pathLst>
                <a:path w="202625" h="1" fill="none" extrusionOk="0">
                  <a:moveTo>
                    <a:pt x="1" y="1"/>
                  </a:moveTo>
                  <a:lnTo>
                    <a:pt x="202624" y="1"/>
                  </a:lnTo>
                </a:path>
              </a:pathLst>
            </a:custGeom>
            <a:noFill/>
            <a:ln w="32475" cap="flat" cmpd="sng">
              <a:solidFill>
                <a:schemeClr val="accent4"/>
              </a:solidFill>
              <a:prstDash val="solid"/>
              <a:miter lim="54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472101" y="765650"/>
            <a:ext cx="1790405" cy="491977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4309399" y="1257625"/>
            <a:ext cx="1515014" cy="416712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575800" y="3081264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50" name="Google Shape;50;p4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4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53" name="Google Shape;53;p4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4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56" name="Google Shape;56;p4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711725" y="975619"/>
            <a:ext cx="7545600" cy="3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4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4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4123110" y="-3743873"/>
            <a:ext cx="8475637" cy="6743289"/>
            <a:chOff x="4123110" y="-3743873"/>
            <a:chExt cx="8475637" cy="6743289"/>
          </a:xfrm>
        </p:grpSpPr>
        <p:sp>
          <p:nvSpPr>
            <p:cNvPr id="109" name="Google Shape;109;p8"/>
            <p:cNvSpPr/>
            <p:nvPr/>
          </p:nvSpPr>
          <p:spPr>
            <a:xfrm rot="-7373547" flipH="1">
              <a:off x="7148205" y="-2250358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-7373547" flipH="1">
              <a:off x="4797969" y="-2699946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5295395" y="1376290"/>
            <a:ext cx="7666345" cy="7168187"/>
            <a:chOff x="5295395" y="1376290"/>
            <a:chExt cx="7666345" cy="7168187"/>
          </a:xfrm>
        </p:grpSpPr>
        <p:sp>
          <p:nvSpPr>
            <p:cNvPr id="112" name="Google Shape;112;p8"/>
            <p:cNvSpPr/>
            <p:nvPr/>
          </p:nvSpPr>
          <p:spPr>
            <a:xfrm rot="-9479323">
              <a:off x="7572198" y="21179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 rot="-9479323">
              <a:off x="5909453" y="3596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-3674482" y="-3405375"/>
            <a:ext cx="6803714" cy="8558108"/>
            <a:chOff x="-3674482" y="-3405375"/>
            <a:chExt cx="6803714" cy="8558108"/>
          </a:xfrm>
        </p:grpSpPr>
        <p:sp>
          <p:nvSpPr>
            <p:cNvPr id="115" name="Google Shape;115;p8"/>
            <p:cNvSpPr/>
            <p:nvPr/>
          </p:nvSpPr>
          <p:spPr>
            <a:xfrm rot="8937730" flipH="1">
              <a:off x="-2388698" y="16683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8937730" flipH="1">
              <a:off x="-2932312" y="-2475125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418225" y="1012075"/>
            <a:ext cx="5556600" cy="210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118" name="Google Shape;118;p8"/>
          <p:cNvCxnSpPr/>
          <p:nvPr/>
        </p:nvCxnSpPr>
        <p:spPr>
          <a:xfrm rot="10800000">
            <a:off x="-52950" y="5413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8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8"/>
          <p:cNvSpPr/>
          <p:nvPr/>
        </p:nvSpPr>
        <p:spPr>
          <a:xfrm>
            <a:off x="6099284" y="3526532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56375" y="1580248"/>
            <a:ext cx="1416016" cy="389100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6764172" y="4108742"/>
            <a:ext cx="875381" cy="240778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066487" y="2588902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/>
          <p:nvPr/>
        </p:nvSpPr>
        <p:spPr>
          <a:xfrm>
            <a:off x="7593125" y="2480186"/>
            <a:ext cx="1232503" cy="339006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6"/>
          <p:cNvGrpSpPr/>
          <p:nvPr/>
        </p:nvGrpSpPr>
        <p:grpSpPr>
          <a:xfrm>
            <a:off x="3797298" y="2319577"/>
            <a:ext cx="8540749" cy="6545489"/>
            <a:chOff x="2810973" y="6645577"/>
            <a:chExt cx="8540749" cy="6545489"/>
          </a:xfrm>
        </p:grpSpPr>
        <p:sp>
          <p:nvSpPr>
            <p:cNvPr id="242" name="Google Shape;242;p16"/>
            <p:cNvSpPr/>
            <p:nvPr/>
          </p:nvSpPr>
          <p:spPr>
            <a:xfrm rot="-7373547" flipH="1">
              <a:off x="5901180" y="7941292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 rot="-7373547" flipH="1">
              <a:off x="3485831" y="76895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6"/>
          <p:cNvGrpSpPr/>
          <p:nvPr/>
        </p:nvGrpSpPr>
        <p:grpSpPr>
          <a:xfrm>
            <a:off x="4961715" y="-3783460"/>
            <a:ext cx="7808105" cy="7141912"/>
            <a:chOff x="-16071160" y="5014390"/>
            <a:chExt cx="7808105" cy="7141912"/>
          </a:xfrm>
        </p:grpSpPr>
        <p:sp>
          <p:nvSpPr>
            <p:cNvPr id="245" name="Google Shape;245;p16"/>
            <p:cNvSpPr/>
            <p:nvPr/>
          </p:nvSpPr>
          <p:spPr>
            <a:xfrm rot="-9479323">
              <a:off x="-15457102" y="5756032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rot="-9479323">
              <a:off x="-13652597" y="7208744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16"/>
          <p:cNvGrpSpPr/>
          <p:nvPr/>
        </p:nvGrpSpPr>
        <p:grpSpPr>
          <a:xfrm>
            <a:off x="-3757180" y="226408"/>
            <a:ext cx="7179586" cy="8386867"/>
            <a:chOff x="-9622530" y="-1457817"/>
            <a:chExt cx="7179586" cy="8386867"/>
          </a:xfrm>
        </p:grpSpPr>
        <p:sp>
          <p:nvSpPr>
            <p:cNvPr id="248" name="Google Shape;248;p16"/>
            <p:cNvSpPr/>
            <p:nvPr/>
          </p:nvSpPr>
          <p:spPr>
            <a:xfrm rot="8937730" flipH="1">
              <a:off x="-8880360" y="-527567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 rot="8937730" flipH="1">
              <a:off x="-7960874" y="17930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4284385" y="1405410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1"/>
          </p:nvPr>
        </p:nvSpPr>
        <p:spPr>
          <a:xfrm>
            <a:off x="4189345" y="1888800"/>
            <a:ext cx="3803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 idx="2"/>
          </p:nvPr>
        </p:nvSpPr>
        <p:spPr>
          <a:xfrm>
            <a:off x="4284385" y="2558485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subTitle" idx="3"/>
          </p:nvPr>
        </p:nvSpPr>
        <p:spPr>
          <a:xfrm>
            <a:off x="4189345" y="3041875"/>
            <a:ext cx="3803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title" idx="4"/>
          </p:nvPr>
        </p:nvSpPr>
        <p:spPr>
          <a:xfrm>
            <a:off x="4284385" y="3711560"/>
            <a:ext cx="21213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6"/>
          <p:cNvSpPr txBox="1">
            <a:spLocks noGrp="1"/>
          </p:cNvSpPr>
          <p:nvPr>
            <p:ph type="subTitle" idx="5"/>
          </p:nvPr>
        </p:nvSpPr>
        <p:spPr>
          <a:xfrm>
            <a:off x="4189345" y="4194950"/>
            <a:ext cx="3803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 idx="6"/>
          </p:nvPr>
        </p:nvSpPr>
        <p:spPr>
          <a:xfrm>
            <a:off x="711725" y="44502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57" name="Google Shape;257;p16"/>
          <p:cNvCxnSpPr/>
          <p:nvPr/>
        </p:nvCxnSpPr>
        <p:spPr>
          <a:xfrm rot="10800000">
            <a:off x="-47050" y="1105950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16"/>
          <p:cNvCxnSpPr/>
          <p:nvPr/>
        </p:nvCxnSpPr>
        <p:spPr>
          <a:xfrm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6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16"/>
          <p:cNvSpPr/>
          <p:nvPr/>
        </p:nvSpPr>
        <p:spPr>
          <a:xfrm>
            <a:off x="2087275" y="1905536"/>
            <a:ext cx="1497221" cy="411414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>
            <a:off x="191361" y="3788148"/>
            <a:ext cx="1048378" cy="25873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3"/>
          <p:cNvCxnSpPr/>
          <p:nvPr/>
        </p:nvCxnSpPr>
        <p:spPr>
          <a:xfrm>
            <a:off x="72352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23"/>
          <p:cNvCxnSpPr/>
          <p:nvPr/>
        </p:nvCxnSpPr>
        <p:spPr>
          <a:xfrm>
            <a:off x="-47050" y="551367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8" name="Google Shape;388;p23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389" name="Google Shape;389;p23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3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392" name="Google Shape;392;p23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3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395" name="Google Shape;395;p23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3"/>
          <p:cNvSpPr txBox="1">
            <a:spLocks noGrp="1"/>
          </p:cNvSpPr>
          <p:nvPr>
            <p:ph type="title"/>
          </p:nvPr>
        </p:nvSpPr>
        <p:spPr>
          <a:xfrm>
            <a:off x="1033725" y="2156250"/>
            <a:ext cx="2840100" cy="5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3"/>
          <p:cNvSpPr txBox="1">
            <a:spLocks noGrp="1"/>
          </p:cNvSpPr>
          <p:nvPr>
            <p:ph type="subTitle" idx="1"/>
          </p:nvPr>
        </p:nvSpPr>
        <p:spPr>
          <a:xfrm>
            <a:off x="929338" y="2901662"/>
            <a:ext cx="2598600" cy="8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3"/>
          <p:cNvSpPr/>
          <p:nvPr/>
        </p:nvSpPr>
        <p:spPr>
          <a:xfrm>
            <a:off x="-35925" y="4608025"/>
            <a:ext cx="9250022" cy="588294"/>
          </a:xfrm>
          <a:custGeom>
            <a:avLst/>
            <a:gdLst/>
            <a:ahLst/>
            <a:cxnLst/>
            <a:rect l="l" t="t" r="r" b="b"/>
            <a:pathLst>
              <a:path w="151789" h="7566" extrusionOk="0">
                <a:moveTo>
                  <a:pt x="0" y="1"/>
                </a:moveTo>
                <a:lnTo>
                  <a:pt x="151789" y="1"/>
                </a:lnTo>
                <a:lnTo>
                  <a:pt x="151789" y="7565"/>
                </a:lnTo>
                <a:lnTo>
                  <a:pt x="0" y="75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3"/>
          <p:cNvSpPr/>
          <p:nvPr/>
        </p:nvSpPr>
        <p:spPr>
          <a:xfrm>
            <a:off x="6398076" y="2325763"/>
            <a:ext cx="1790405" cy="491977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4769024" y="973575"/>
            <a:ext cx="1515014" cy="416712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"/>
          <p:cNvSpPr/>
          <p:nvPr/>
        </p:nvSpPr>
        <p:spPr>
          <a:xfrm>
            <a:off x="1923900" y="894314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405" name="Google Shape;405;p24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408" name="Google Shape;408;p24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4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411" name="Google Shape;411;p24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3" name="Google Shape;413;p24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24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4"/>
          <p:cNvSpPr txBox="1">
            <a:spLocks noGrp="1"/>
          </p:cNvSpPr>
          <p:nvPr>
            <p:ph type="title"/>
          </p:nvPr>
        </p:nvSpPr>
        <p:spPr>
          <a:xfrm>
            <a:off x="4329450" y="2155950"/>
            <a:ext cx="3075900" cy="588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4"/>
          <p:cNvSpPr txBox="1">
            <a:spLocks noGrp="1"/>
          </p:cNvSpPr>
          <p:nvPr>
            <p:ph type="subTitle" idx="1"/>
          </p:nvPr>
        </p:nvSpPr>
        <p:spPr>
          <a:xfrm>
            <a:off x="4903690" y="2912188"/>
            <a:ext cx="2598600" cy="8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990350" y="621523"/>
            <a:ext cx="1416016" cy="389100"/>
          </a:xfrm>
          <a:custGeom>
            <a:avLst/>
            <a:gdLst/>
            <a:ahLst/>
            <a:cxnLst/>
            <a:rect l="l" t="t" r="r" b="b"/>
            <a:pathLst>
              <a:path w="67671" h="18595" extrusionOk="0">
                <a:moveTo>
                  <a:pt x="60254" y="11993"/>
                </a:moveTo>
                <a:cubicBezTo>
                  <a:pt x="58545" y="11967"/>
                  <a:pt x="56862" y="12519"/>
                  <a:pt x="55494" y="13519"/>
                </a:cubicBezTo>
                <a:cubicBezTo>
                  <a:pt x="52969" y="9916"/>
                  <a:pt x="48209" y="8706"/>
                  <a:pt x="44290" y="10652"/>
                </a:cubicBezTo>
                <a:cubicBezTo>
                  <a:pt x="42712" y="5050"/>
                  <a:pt x="37820" y="1026"/>
                  <a:pt x="32034" y="500"/>
                </a:cubicBezTo>
                <a:cubicBezTo>
                  <a:pt x="26222" y="0"/>
                  <a:pt x="20725" y="3130"/>
                  <a:pt x="18174" y="8364"/>
                </a:cubicBezTo>
                <a:cubicBezTo>
                  <a:pt x="17701" y="8285"/>
                  <a:pt x="17227" y="8259"/>
                  <a:pt x="16780" y="8259"/>
                </a:cubicBezTo>
                <a:cubicBezTo>
                  <a:pt x="13651" y="8259"/>
                  <a:pt x="10705" y="9653"/>
                  <a:pt x="8759" y="12072"/>
                </a:cubicBezTo>
                <a:cubicBezTo>
                  <a:pt x="8312" y="11993"/>
                  <a:pt x="7865" y="11967"/>
                  <a:pt x="7417" y="11967"/>
                </a:cubicBezTo>
                <a:cubicBezTo>
                  <a:pt x="3315" y="11967"/>
                  <a:pt x="1" y="14939"/>
                  <a:pt x="1" y="18595"/>
                </a:cubicBezTo>
                <a:lnTo>
                  <a:pt x="67671" y="18595"/>
                </a:lnTo>
                <a:cubicBezTo>
                  <a:pt x="67671" y="14965"/>
                  <a:pt x="64331" y="11993"/>
                  <a:pt x="60254" y="1199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7039822" y="505192"/>
            <a:ext cx="875381" cy="240778"/>
          </a:xfrm>
          <a:custGeom>
            <a:avLst/>
            <a:gdLst/>
            <a:ahLst/>
            <a:cxnLst/>
            <a:rect l="l" t="t" r="r" b="b"/>
            <a:pathLst>
              <a:path w="59570" h="16385" extrusionOk="0">
                <a:moveTo>
                  <a:pt x="6549" y="10546"/>
                </a:moveTo>
                <a:cubicBezTo>
                  <a:pt x="8048" y="10520"/>
                  <a:pt x="9521" y="10993"/>
                  <a:pt x="10730" y="11888"/>
                </a:cubicBezTo>
                <a:cubicBezTo>
                  <a:pt x="12177" y="9810"/>
                  <a:pt x="14570" y="8574"/>
                  <a:pt x="17121" y="8574"/>
                </a:cubicBezTo>
                <a:cubicBezTo>
                  <a:pt x="18305" y="8548"/>
                  <a:pt x="19515" y="8837"/>
                  <a:pt x="20593" y="9363"/>
                </a:cubicBezTo>
                <a:cubicBezTo>
                  <a:pt x="21987" y="4445"/>
                  <a:pt x="26274" y="868"/>
                  <a:pt x="31376" y="447"/>
                </a:cubicBezTo>
                <a:cubicBezTo>
                  <a:pt x="36478" y="0"/>
                  <a:pt x="41344" y="2735"/>
                  <a:pt x="43553" y="7364"/>
                </a:cubicBezTo>
                <a:cubicBezTo>
                  <a:pt x="43974" y="7285"/>
                  <a:pt x="44394" y="7259"/>
                  <a:pt x="44789" y="7259"/>
                </a:cubicBezTo>
                <a:cubicBezTo>
                  <a:pt x="47524" y="7259"/>
                  <a:pt x="50128" y="8495"/>
                  <a:pt x="51864" y="10625"/>
                </a:cubicBezTo>
                <a:cubicBezTo>
                  <a:pt x="52232" y="10546"/>
                  <a:pt x="52626" y="10520"/>
                  <a:pt x="53021" y="10520"/>
                </a:cubicBezTo>
                <a:cubicBezTo>
                  <a:pt x="56650" y="10520"/>
                  <a:pt x="59570" y="13150"/>
                  <a:pt x="59570" y="16385"/>
                </a:cubicBezTo>
                <a:lnTo>
                  <a:pt x="0" y="16385"/>
                </a:lnTo>
                <a:cubicBezTo>
                  <a:pt x="0" y="13150"/>
                  <a:pt x="2946" y="10546"/>
                  <a:pt x="6549" y="105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4"/>
          <p:cNvSpPr/>
          <p:nvPr/>
        </p:nvSpPr>
        <p:spPr>
          <a:xfrm>
            <a:off x="5154325" y="1371677"/>
            <a:ext cx="875324" cy="215997"/>
          </a:xfrm>
          <a:custGeom>
            <a:avLst/>
            <a:gdLst/>
            <a:ahLst/>
            <a:cxnLst/>
            <a:rect l="l" t="t" r="r" b="b"/>
            <a:pathLst>
              <a:path w="49024" h="12099" extrusionOk="0">
                <a:moveTo>
                  <a:pt x="49024" y="12073"/>
                </a:moveTo>
                <a:lnTo>
                  <a:pt x="0" y="12073"/>
                </a:lnTo>
                <a:cubicBezTo>
                  <a:pt x="632" y="7575"/>
                  <a:pt x="4971" y="4603"/>
                  <a:pt x="9416" y="5603"/>
                </a:cubicBezTo>
                <a:cubicBezTo>
                  <a:pt x="14097" y="1"/>
                  <a:pt x="22697" y="1"/>
                  <a:pt x="27405" y="5603"/>
                </a:cubicBezTo>
                <a:cubicBezTo>
                  <a:pt x="31823" y="2315"/>
                  <a:pt x="38135" y="3525"/>
                  <a:pt x="41028" y="8207"/>
                </a:cubicBezTo>
                <a:cubicBezTo>
                  <a:pt x="44316" y="6523"/>
                  <a:pt x="48314" y="8470"/>
                  <a:pt x="49024" y="120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1_1_1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35"/>
          <p:cNvGrpSpPr/>
          <p:nvPr/>
        </p:nvGrpSpPr>
        <p:grpSpPr>
          <a:xfrm>
            <a:off x="5131060" y="1199191"/>
            <a:ext cx="7634337" cy="7776286"/>
            <a:chOff x="5131060" y="1199191"/>
            <a:chExt cx="7634337" cy="7776286"/>
          </a:xfrm>
        </p:grpSpPr>
        <p:sp>
          <p:nvSpPr>
            <p:cNvPr id="569" name="Google Shape;569;p35"/>
            <p:cNvSpPr/>
            <p:nvPr/>
          </p:nvSpPr>
          <p:spPr>
            <a:xfrm rot="-7373547" flipH="1">
              <a:off x="7314855" y="2243117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4E909E">
                    <a:alpha val="81176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 rot="-7373547" flipH="1">
              <a:off x="5805919" y="3725704"/>
              <a:ext cx="4775683" cy="4205847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>
            <a:off x="-3360060" y="239715"/>
            <a:ext cx="6864805" cy="7906762"/>
            <a:chOff x="-3360060" y="239715"/>
            <a:chExt cx="6864805" cy="7906762"/>
          </a:xfrm>
        </p:grpSpPr>
        <p:sp>
          <p:nvSpPr>
            <p:cNvPr id="572" name="Google Shape;572;p35"/>
            <p:cNvSpPr/>
            <p:nvPr/>
          </p:nvSpPr>
          <p:spPr>
            <a:xfrm rot="-9479323">
              <a:off x="-2746002" y="981357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-9479323">
              <a:off x="-1884797" y="3198919"/>
              <a:ext cx="4775485" cy="4205916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5"/>
          <p:cNvGrpSpPr/>
          <p:nvPr/>
        </p:nvGrpSpPr>
        <p:grpSpPr>
          <a:xfrm>
            <a:off x="3713745" y="-3325550"/>
            <a:ext cx="8211561" cy="6465808"/>
            <a:chOff x="3713745" y="-3325550"/>
            <a:chExt cx="8211561" cy="6465808"/>
          </a:xfrm>
        </p:grpSpPr>
        <p:sp>
          <p:nvSpPr>
            <p:cNvPr id="575" name="Google Shape;575;p35"/>
            <p:cNvSpPr/>
            <p:nvPr/>
          </p:nvSpPr>
          <p:spPr>
            <a:xfrm rot="8937730" flipH="1">
              <a:off x="4455915" y="-1995792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80C8D8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 rot="8937730" flipH="1">
              <a:off x="6407376" y="-2395300"/>
              <a:ext cx="4775759" cy="4205800"/>
            </a:xfrm>
            <a:prstGeom prst="ellipse">
              <a:avLst/>
            </a:prstGeom>
            <a:gradFill>
              <a:gsLst>
                <a:gs pos="0">
                  <a:srgbClr val="4E909E">
                    <a:alpha val="68235"/>
                  </a:srgbClr>
                </a:gs>
                <a:gs pos="5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7" name="Google Shape;577;p35"/>
          <p:cNvCxnSpPr/>
          <p:nvPr/>
        </p:nvCxnSpPr>
        <p:spPr>
          <a:xfrm rot="10800000">
            <a:off x="-47050" y="4608478"/>
            <a:ext cx="9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35"/>
          <p:cNvCxnSpPr/>
          <p:nvPr/>
        </p:nvCxnSpPr>
        <p:spPr>
          <a:xfrm rot="10800000">
            <a:off x="8432275" y="-291425"/>
            <a:ext cx="0" cy="6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4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ExtraBold"/>
              <a:buNone/>
              <a:defRPr sz="28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62" r:id="rId6"/>
    <p:sldLayoutId id="2147483669" r:id="rId7"/>
    <p:sldLayoutId id="214748367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>
            <a:spLocks noGrp="1"/>
          </p:cNvSpPr>
          <p:nvPr>
            <p:ph type="ctrTitle"/>
          </p:nvPr>
        </p:nvSpPr>
        <p:spPr>
          <a:xfrm>
            <a:off x="926209" y="753669"/>
            <a:ext cx="6284215" cy="1411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4000" i="1" dirty="0">
                <a:solidFill>
                  <a:schemeClr val="dk1"/>
                </a:solidFill>
              </a:rPr>
              <a:t>Analytics Practicum II</a:t>
            </a:r>
            <a:br>
              <a:rPr lang="en" i="1" dirty="0">
                <a:solidFill>
                  <a:schemeClr val="dk1"/>
                </a:solidFill>
              </a:rPr>
            </a:br>
            <a:r>
              <a:rPr lang="en" sz="2800" i="1" dirty="0">
                <a:solidFill>
                  <a:schemeClr val="dk1"/>
                </a:solidFill>
              </a:rPr>
              <a:t>Project I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627" name="Google Shape;627;p42"/>
          <p:cNvSpPr txBox="1">
            <a:spLocks noGrp="1"/>
          </p:cNvSpPr>
          <p:nvPr>
            <p:ph type="subTitle" idx="1"/>
          </p:nvPr>
        </p:nvSpPr>
        <p:spPr>
          <a:xfrm>
            <a:off x="888619" y="2773950"/>
            <a:ext cx="3442200" cy="4718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Student: </a:t>
            </a:r>
            <a:r>
              <a:rPr lang="en" dirty="0" err="1"/>
              <a:t>Loukopoulos</a:t>
            </a:r>
            <a:r>
              <a:rPr lang="en" dirty="0"/>
              <a:t> Orestis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ID: </a:t>
            </a:r>
            <a:r>
              <a:rPr lang="en" dirty="0"/>
              <a:t>f2822104</a:t>
            </a:r>
            <a:endParaRPr b="1" dirty="0"/>
          </a:p>
        </p:txBody>
      </p:sp>
      <p:grpSp>
        <p:nvGrpSpPr>
          <p:cNvPr id="629" name="Google Shape;629;p42"/>
          <p:cNvGrpSpPr/>
          <p:nvPr/>
        </p:nvGrpSpPr>
        <p:grpSpPr>
          <a:xfrm>
            <a:off x="3947021" y="2172722"/>
            <a:ext cx="5196828" cy="3200879"/>
            <a:chOff x="3653417" y="1991899"/>
            <a:chExt cx="5490574" cy="3381806"/>
          </a:xfrm>
        </p:grpSpPr>
        <p:sp>
          <p:nvSpPr>
            <p:cNvPr id="630" name="Google Shape;630;p42"/>
            <p:cNvSpPr/>
            <p:nvPr/>
          </p:nvSpPr>
          <p:spPr>
            <a:xfrm flipH="1">
              <a:off x="7831559" y="2378137"/>
              <a:ext cx="990375" cy="291099"/>
            </a:xfrm>
            <a:custGeom>
              <a:avLst/>
              <a:gdLst/>
              <a:ahLst/>
              <a:cxnLst/>
              <a:rect l="l" t="t" r="r" b="b"/>
              <a:pathLst>
                <a:path w="46263" h="13598" extrusionOk="0">
                  <a:moveTo>
                    <a:pt x="42396" y="13597"/>
                  </a:moveTo>
                  <a:lnTo>
                    <a:pt x="3893" y="13597"/>
                  </a:lnTo>
                  <a:cubicBezTo>
                    <a:pt x="3498" y="13597"/>
                    <a:pt x="3183" y="13334"/>
                    <a:pt x="3077" y="12992"/>
                  </a:cubicBezTo>
                  <a:lnTo>
                    <a:pt x="132" y="1026"/>
                  </a:lnTo>
                  <a:cubicBezTo>
                    <a:pt x="0" y="500"/>
                    <a:pt x="395" y="0"/>
                    <a:pt x="947" y="0"/>
                  </a:cubicBezTo>
                  <a:lnTo>
                    <a:pt x="45315" y="0"/>
                  </a:lnTo>
                  <a:cubicBezTo>
                    <a:pt x="45868" y="0"/>
                    <a:pt x="46262" y="500"/>
                    <a:pt x="46131" y="1026"/>
                  </a:cubicBezTo>
                  <a:lnTo>
                    <a:pt x="43185" y="12992"/>
                  </a:lnTo>
                  <a:cubicBezTo>
                    <a:pt x="43106" y="13361"/>
                    <a:pt x="42764" y="13597"/>
                    <a:pt x="42396" y="13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 flipH="1">
              <a:off x="7992028" y="2669218"/>
              <a:ext cx="669455" cy="109799"/>
            </a:xfrm>
            <a:custGeom>
              <a:avLst/>
              <a:gdLst/>
              <a:ahLst/>
              <a:cxnLst/>
              <a:rect l="l" t="t" r="r" b="b"/>
              <a:pathLst>
                <a:path w="31272" h="5129" extrusionOk="0">
                  <a:moveTo>
                    <a:pt x="1" y="0"/>
                  </a:moveTo>
                  <a:lnTo>
                    <a:pt x="1132" y="5129"/>
                  </a:lnTo>
                  <a:lnTo>
                    <a:pt x="30167" y="5129"/>
                  </a:lnTo>
                  <a:lnTo>
                    <a:pt x="31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 flipH="1">
              <a:off x="8053402" y="2778997"/>
              <a:ext cx="517997" cy="2111893"/>
            </a:xfrm>
            <a:custGeom>
              <a:avLst/>
              <a:gdLst/>
              <a:ahLst/>
              <a:cxnLst/>
              <a:rect l="l" t="t" r="r" b="b"/>
              <a:pathLst>
                <a:path w="24197" h="98652" extrusionOk="0">
                  <a:moveTo>
                    <a:pt x="24197" y="98652"/>
                  </a:moveTo>
                  <a:lnTo>
                    <a:pt x="1" y="98652"/>
                  </a:lnTo>
                  <a:lnTo>
                    <a:pt x="1631" y="1"/>
                  </a:lnTo>
                  <a:lnTo>
                    <a:pt x="212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 flipH="1">
              <a:off x="8003288" y="2322391"/>
              <a:ext cx="646357" cy="55189"/>
            </a:xfrm>
            <a:custGeom>
              <a:avLst/>
              <a:gdLst/>
              <a:ahLst/>
              <a:cxnLst/>
              <a:rect l="l" t="t" r="r" b="b"/>
              <a:pathLst>
                <a:path w="30193" h="2578" extrusionOk="0">
                  <a:moveTo>
                    <a:pt x="0" y="0"/>
                  </a:moveTo>
                  <a:lnTo>
                    <a:pt x="0" y="2578"/>
                  </a:lnTo>
                  <a:lnTo>
                    <a:pt x="30193" y="2578"/>
                  </a:lnTo>
                  <a:lnTo>
                    <a:pt x="30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 flipH="1">
              <a:off x="7952617" y="2279597"/>
              <a:ext cx="747700" cy="43372"/>
            </a:xfrm>
            <a:custGeom>
              <a:avLst/>
              <a:gdLst/>
              <a:ahLst/>
              <a:cxnLst/>
              <a:rect l="l" t="t" r="r" b="b"/>
              <a:pathLst>
                <a:path w="34927" h="2026" extrusionOk="0">
                  <a:moveTo>
                    <a:pt x="999" y="1"/>
                  </a:moveTo>
                  <a:cubicBezTo>
                    <a:pt x="447" y="1"/>
                    <a:pt x="0" y="448"/>
                    <a:pt x="0" y="1000"/>
                  </a:cubicBezTo>
                  <a:cubicBezTo>
                    <a:pt x="0" y="1552"/>
                    <a:pt x="447" y="2026"/>
                    <a:pt x="999" y="2026"/>
                  </a:cubicBezTo>
                  <a:lnTo>
                    <a:pt x="33901" y="2026"/>
                  </a:lnTo>
                  <a:cubicBezTo>
                    <a:pt x="34453" y="2026"/>
                    <a:pt x="34927" y="1552"/>
                    <a:pt x="34927" y="1000"/>
                  </a:cubicBezTo>
                  <a:cubicBezTo>
                    <a:pt x="34927" y="448"/>
                    <a:pt x="34453" y="1"/>
                    <a:pt x="33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 flipH="1">
              <a:off x="8019622" y="2085365"/>
              <a:ext cx="614267" cy="169483"/>
            </a:xfrm>
            <a:custGeom>
              <a:avLst/>
              <a:gdLst/>
              <a:ahLst/>
              <a:cxnLst/>
              <a:rect l="l" t="t" r="r" b="b"/>
              <a:pathLst>
                <a:path w="28694" h="7917" extrusionOk="0">
                  <a:moveTo>
                    <a:pt x="26458" y="7916"/>
                  </a:moveTo>
                  <a:lnTo>
                    <a:pt x="2815" y="7916"/>
                  </a:lnTo>
                  <a:lnTo>
                    <a:pt x="0" y="0"/>
                  </a:lnTo>
                  <a:lnTo>
                    <a:pt x="28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 flipH="1">
              <a:off x="7975137" y="1991899"/>
              <a:ext cx="702658" cy="93487"/>
            </a:xfrm>
            <a:custGeom>
              <a:avLst/>
              <a:gdLst/>
              <a:ahLst/>
              <a:cxnLst/>
              <a:rect l="l" t="t" r="r" b="b"/>
              <a:pathLst>
                <a:path w="32823" h="4367" extrusionOk="0">
                  <a:moveTo>
                    <a:pt x="0" y="0"/>
                  </a:moveTo>
                  <a:lnTo>
                    <a:pt x="1105" y="4366"/>
                  </a:lnTo>
                  <a:lnTo>
                    <a:pt x="31692" y="4366"/>
                  </a:lnTo>
                  <a:lnTo>
                    <a:pt x="32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 flipH="1">
              <a:off x="8048329" y="2254828"/>
              <a:ext cx="556274" cy="49558"/>
            </a:xfrm>
            <a:custGeom>
              <a:avLst/>
              <a:gdLst/>
              <a:ahLst/>
              <a:cxnLst/>
              <a:rect l="l" t="t" r="r" b="b"/>
              <a:pathLst>
                <a:path w="25985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5985" y="2315"/>
                  </a:lnTo>
                  <a:lnTo>
                    <a:pt x="25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 flipH="1">
              <a:off x="8521819" y="2084787"/>
              <a:ext cx="46754" cy="170061"/>
            </a:xfrm>
            <a:custGeom>
              <a:avLst/>
              <a:gdLst/>
              <a:ahLst/>
              <a:cxnLst/>
              <a:rect l="l" t="t" r="r" b="b"/>
              <a:pathLst>
                <a:path w="2184" h="7944" fill="none" extrusionOk="0">
                  <a:moveTo>
                    <a:pt x="0" y="1"/>
                  </a:moveTo>
                  <a:lnTo>
                    <a:pt x="2183" y="7943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 flipH="1">
              <a:off x="8373185" y="2084787"/>
              <a:ext cx="21" cy="170061"/>
            </a:xfrm>
            <a:custGeom>
              <a:avLst/>
              <a:gdLst/>
              <a:ahLst/>
              <a:cxnLst/>
              <a:rect l="l" t="t" r="r" b="b"/>
              <a:pathLst>
                <a:path w="1" h="7944" fill="none" extrusionOk="0">
                  <a:moveTo>
                    <a:pt x="0" y="1"/>
                  </a:moveTo>
                  <a:lnTo>
                    <a:pt x="0" y="7943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 flipH="1">
              <a:off x="8096748" y="2084787"/>
              <a:ext cx="46754" cy="170061"/>
            </a:xfrm>
            <a:custGeom>
              <a:avLst/>
              <a:gdLst/>
              <a:ahLst/>
              <a:cxnLst/>
              <a:rect l="l" t="t" r="r" b="b"/>
              <a:pathLst>
                <a:path w="2184" h="7944" fill="none" extrusionOk="0">
                  <a:moveTo>
                    <a:pt x="2184" y="1"/>
                  </a:moveTo>
                  <a:lnTo>
                    <a:pt x="1" y="7943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 flipH="1">
              <a:off x="8280297" y="2084787"/>
              <a:ext cx="21" cy="170061"/>
            </a:xfrm>
            <a:custGeom>
              <a:avLst/>
              <a:gdLst/>
              <a:ahLst/>
              <a:cxnLst/>
              <a:rect l="l" t="t" r="r" b="b"/>
              <a:pathLst>
                <a:path w="1" h="7944" fill="none" extrusionOk="0">
                  <a:moveTo>
                    <a:pt x="1" y="1"/>
                  </a:moveTo>
                  <a:lnTo>
                    <a:pt x="1" y="7943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 flipH="1">
              <a:off x="8579257" y="2378137"/>
              <a:ext cx="74348" cy="291099"/>
            </a:xfrm>
            <a:custGeom>
              <a:avLst/>
              <a:gdLst/>
              <a:ahLst/>
              <a:cxnLst/>
              <a:rect l="l" t="t" r="r" b="b"/>
              <a:pathLst>
                <a:path w="3473" h="13598" fill="none" extrusionOk="0">
                  <a:moveTo>
                    <a:pt x="1" y="0"/>
                  </a:moveTo>
                  <a:lnTo>
                    <a:pt x="3473" y="13597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 flipH="1">
              <a:off x="8373185" y="2378137"/>
              <a:ext cx="21" cy="291099"/>
            </a:xfrm>
            <a:custGeom>
              <a:avLst/>
              <a:gdLst/>
              <a:ahLst/>
              <a:cxnLst/>
              <a:rect l="l" t="t" r="r" b="b"/>
              <a:pathLst>
                <a:path w="1" h="13598" fill="none" extrusionOk="0">
                  <a:moveTo>
                    <a:pt x="0" y="0"/>
                  </a:moveTo>
                  <a:lnTo>
                    <a:pt x="0" y="13597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 flipH="1">
              <a:off x="7999900" y="2378137"/>
              <a:ext cx="74348" cy="291099"/>
            </a:xfrm>
            <a:custGeom>
              <a:avLst/>
              <a:gdLst/>
              <a:ahLst/>
              <a:cxnLst/>
              <a:rect l="l" t="t" r="r" b="b"/>
              <a:pathLst>
                <a:path w="3473" h="13598" fill="none" extrusionOk="0">
                  <a:moveTo>
                    <a:pt x="3472" y="0"/>
                  </a:moveTo>
                  <a:lnTo>
                    <a:pt x="1" y="13597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 flipH="1">
              <a:off x="8280297" y="2378137"/>
              <a:ext cx="21" cy="291099"/>
            </a:xfrm>
            <a:custGeom>
              <a:avLst/>
              <a:gdLst/>
              <a:ahLst/>
              <a:cxnLst/>
              <a:rect l="l" t="t" r="r" b="b"/>
              <a:pathLst>
                <a:path w="1" h="13598" fill="none" extrusionOk="0">
                  <a:moveTo>
                    <a:pt x="1" y="0"/>
                  </a:moveTo>
                  <a:lnTo>
                    <a:pt x="1" y="13597"/>
                  </a:lnTo>
                </a:path>
              </a:pathLst>
            </a:custGeom>
            <a:noFill/>
            <a:ln w="10525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 flipH="1">
              <a:off x="4007549" y="2875267"/>
              <a:ext cx="3928747" cy="2015623"/>
            </a:xfrm>
            <a:custGeom>
              <a:avLst/>
              <a:gdLst/>
              <a:ahLst/>
              <a:cxnLst/>
              <a:rect l="l" t="t" r="r" b="b"/>
              <a:pathLst>
                <a:path w="183522" h="94155" extrusionOk="0">
                  <a:moveTo>
                    <a:pt x="183522" y="22882"/>
                  </a:moveTo>
                  <a:lnTo>
                    <a:pt x="183522" y="94155"/>
                  </a:lnTo>
                  <a:lnTo>
                    <a:pt x="0" y="94155"/>
                  </a:lnTo>
                  <a:lnTo>
                    <a:pt x="0" y="11047"/>
                  </a:lnTo>
                  <a:cubicBezTo>
                    <a:pt x="17569" y="6655"/>
                    <a:pt x="56098" y="1"/>
                    <a:pt x="87606" y="15571"/>
                  </a:cubicBezTo>
                  <a:cubicBezTo>
                    <a:pt x="124820" y="33954"/>
                    <a:pt x="172581" y="25223"/>
                    <a:pt x="183522" y="22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 flipH="1">
              <a:off x="6898284" y="3008075"/>
              <a:ext cx="1001992" cy="1945907"/>
            </a:xfrm>
            <a:custGeom>
              <a:avLst/>
              <a:gdLst/>
              <a:ahLst/>
              <a:cxnLst/>
              <a:rect l="l" t="t" r="r" b="b"/>
              <a:pathLst>
                <a:path w="45842" h="130554" extrusionOk="0">
                  <a:moveTo>
                    <a:pt x="45841" y="128055"/>
                  </a:moveTo>
                  <a:lnTo>
                    <a:pt x="37215" y="130553"/>
                  </a:lnTo>
                  <a:lnTo>
                    <a:pt x="0" y="2499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 flipH="1">
              <a:off x="6774118" y="2983375"/>
              <a:ext cx="887021" cy="1923177"/>
            </a:xfrm>
            <a:custGeom>
              <a:avLst/>
              <a:gdLst/>
              <a:ahLst/>
              <a:cxnLst/>
              <a:rect l="l" t="t" r="r" b="b"/>
              <a:pathLst>
                <a:path w="40582" h="129029" extrusionOk="0">
                  <a:moveTo>
                    <a:pt x="40581" y="128055"/>
                  </a:moveTo>
                  <a:lnTo>
                    <a:pt x="37241" y="129028"/>
                  </a:lnTo>
                  <a:lnTo>
                    <a:pt x="0" y="974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 flipH="1">
              <a:off x="5974278" y="3042291"/>
              <a:ext cx="1054621" cy="1945520"/>
            </a:xfrm>
            <a:custGeom>
              <a:avLst/>
              <a:gdLst/>
              <a:ahLst/>
              <a:cxnLst/>
              <a:rect l="l" t="t" r="r" b="b"/>
              <a:pathLst>
                <a:path w="45948" h="130528" extrusionOk="0">
                  <a:moveTo>
                    <a:pt x="45947" y="128029"/>
                  </a:moveTo>
                  <a:lnTo>
                    <a:pt x="37347" y="130528"/>
                  </a:lnTo>
                  <a:lnTo>
                    <a:pt x="1" y="2499"/>
                  </a:lnTo>
                  <a:lnTo>
                    <a:pt x="8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 flipH="1">
              <a:off x="5843286" y="3015250"/>
              <a:ext cx="930862" cy="1923565"/>
            </a:xfrm>
            <a:custGeom>
              <a:avLst/>
              <a:gdLst/>
              <a:ahLst/>
              <a:cxnLst/>
              <a:rect l="l" t="t" r="r" b="b"/>
              <a:pathLst>
                <a:path w="40556" h="129055" extrusionOk="0">
                  <a:moveTo>
                    <a:pt x="40555" y="128081"/>
                  </a:moveTo>
                  <a:lnTo>
                    <a:pt x="37215" y="129054"/>
                  </a:lnTo>
                  <a:lnTo>
                    <a:pt x="1" y="973"/>
                  </a:lnTo>
                  <a:lnTo>
                    <a:pt x="3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 flipH="1">
              <a:off x="4961604" y="3309250"/>
              <a:ext cx="1050371" cy="1843422"/>
            </a:xfrm>
            <a:custGeom>
              <a:avLst/>
              <a:gdLst/>
              <a:ahLst/>
              <a:cxnLst/>
              <a:rect l="l" t="t" r="r" b="b"/>
              <a:pathLst>
                <a:path w="45948" h="130554" extrusionOk="0">
                  <a:moveTo>
                    <a:pt x="45947" y="128029"/>
                  </a:moveTo>
                  <a:lnTo>
                    <a:pt x="37347" y="130554"/>
                  </a:lnTo>
                  <a:lnTo>
                    <a:pt x="1" y="2526"/>
                  </a:lnTo>
                  <a:lnTo>
                    <a:pt x="8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 flipH="1">
              <a:off x="4839391" y="3390389"/>
              <a:ext cx="868759" cy="1717699"/>
            </a:xfrm>
            <a:custGeom>
              <a:avLst/>
              <a:gdLst/>
              <a:ahLst/>
              <a:cxnLst/>
              <a:rect l="l" t="t" r="r" b="b"/>
              <a:pathLst>
                <a:path w="40582" h="129029" extrusionOk="0">
                  <a:moveTo>
                    <a:pt x="40581" y="128055"/>
                  </a:moveTo>
                  <a:lnTo>
                    <a:pt x="37241" y="129028"/>
                  </a:lnTo>
                  <a:lnTo>
                    <a:pt x="0" y="974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 flipH="1">
              <a:off x="4054393" y="3424829"/>
              <a:ext cx="983632" cy="1718727"/>
            </a:xfrm>
            <a:custGeom>
              <a:avLst/>
              <a:gdLst/>
              <a:ahLst/>
              <a:cxnLst/>
              <a:rect l="l" t="t" r="r" b="b"/>
              <a:pathLst>
                <a:path w="45948" h="130528" extrusionOk="0">
                  <a:moveTo>
                    <a:pt x="45947" y="128029"/>
                  </a:moveTo>
                  <a:lnTo>
                    <a:pt x="37347" y="130528"/>
                  </a:lnTo>
                  <a:lnTo>
                    <a:pt x="1" y="2499"/>
                  </a:lnTo>
                  <a:lnTo>
                    <a:pt x="86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 flipH="1">
              <a:off x="3932220" y="3399900"/>
              <a:ext cx="868759" cy="1698976"/>
            </a:xfrm>
            <a:custGeom>
              <a:avLst/>
              <a:gdLst/>
              <a:ahLst/>
              <a:cxnLst/>
              <a:rect l="l" t="t" r="r" b="b"/>
              <a:pathLst>
                <a:path w="40582" h="129028" extrusionOk="0">
                  <a:moveTo>
                    <a:pt x="40581" y="128055"/>
                  </a:moveTo>
                  <a:lnTo>
                    <a:pt x="37215" y="129028"/>
                  </a:lnTo>
                  <a:lnTo>
                    <a:pt x="0" y="973"/>
                  </a:lnTo>
                  <a:lnTo>
                    <a:pt x="3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 flipH="1">
              <a:off x="7522453" y="3116163"/>
              <a:ext cx="2944" cy="2015791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1" y="1"/>
                  </a:moveTo>
                  <a:lnTo>
                    <a:pt x="1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 flipH="1">
              <a:off x="6988706" y="3088296"/>
              <a:ext cx="21" cy="2285409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0" y="1"/>
                  </a:moveTo>
                  <a:lnTo>
                    <a:pt x="0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 flipH="1">
              <a:off x="6454969" y="3153546"/>
              <a:ext cx="21" cy="1660335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1" y="1"/>
                  </a:moveTo>
                  <a:lnTo>
                    <a:pt x="1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 flipH="1">
              <a:off x="5921210" y="3285302"/>
              <a:ext cx="21" cy="1660335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0" y="1"/>
                  </a:moveTo>
                  <a:lnTo>
                    <a:pt x="0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 flipH="1">
              <a:off x="5387473" y="3373138"/>
              <a:ext cx="21" cy="1660335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1" y="1"/>
                  </a:moveTo>
                  <a:lnTo>
                    <a:pt x="1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 flipH="1">
              <a:off x="4853736" y="3417057"/>
              <a:ext cx="21" cy="1660335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1" y="1"/>
                  </a:moveTo>
                  <a:lnTo>
                    <a:pt x="1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 flipH="1">
              <a:off x="4313212" y="3417057"/>
              <a:ext cx="21" cy="1660335"/>
            </a:xfrm>
            <a:custGeom>
              <a:avLst/>
              <a:gdLst/>
              <a:ahLst/>
              <a:cxnLst/>
              <a:rect l="l" t="t" r="r" b="b"/>
              <a:pathLst>
                <a:path w="1" h="115221" fill="none" extrusionOk="0">
                  <a:moveTo>
                    <a:pt x="0" y="1"/>
                  </a:moveTo>
                  <a:lnTo>
                    <a:pt x="0" y="11522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 flipH="1">
              <a:off x="4007632" y="5001248"/>
              <a:ext cx="3947803" cy="21"/>
            </a:xfrm>
            <a:custGeom>
              <a:avLst/>
              <a:gdLst/>
              <a:ahLst/>
              <a:cxnLst/>
              <a:rect l="l" t="t" r="r" b="b"/>
              <a:pathLst>
                <a:path w="188125" h="1" fill="none" extrusionOk="0">
                  <a:moveTo>
                    <a:pt x="0" y="1"/>
                  </a:moveTo>
                  <a:lnTo>
                    <a:pt x="188124" y="1"/>
                  </a:lnTo>
                </a:path>
              </a:pathLst>
            </a:custGeom>
            <a:noFill/>
            <a:ln w="8550" cap="flat" cmpd="sng">
              <a:solidFill>
                <a:srgbClr val="3B869D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 flipH="1">
              <a:off x="4007349" y="4572793"/>
              <a:ext cx="3929461" cy="21"/>
            </a:xfrm>
            <a:custGeom>
              <a:avLst/>
              <a:gdLst/>
              <a:ahLst/>
              <a:cxnLst/>
              <a:rect l="l" t="t" r="r" b="b"/>
              <a:pathLst>
                <a:path w="188125" h="1" fill="none" extrusionOk="0">
                  <a:moveTo>
                    <a:pt x="0" y="0"/>
                  </a:moveTo>
                  <a:lnTo>
                    <a:pt x="188124" y="0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 flipH="1">
              <a:off x="4007349" y="4039035"/>
              <a:ext cx="3929461" cy="21"/>
            </a:xfrm>
            <a:custGeom>
              <a:avLst/>
              <a:gdLst/>
              <a:ahLst/>
              <a:cxnLst/>
              <a:rect l="l" t="t" r="r" b="b"/>
              <a:pathLst>
                <a:path w="188125" h="1" fill="none" extrusionOk="0">
                  <a:moveTo>
                    <a:pt x="0" y="1"/>
                  </a:moveTo>
                  <a:lnTo>
                    <a:pt x="188124" y="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 flipH="1">
              <a:off x="4007349" y="3505854"/>
              <a:ext cx="3929461" cy="21"/>
            </a:xfrm>
            <a:custGeom>
              <a:avLst/>
              <a:gdLst/>
              <a:ahLst/>
              <a:cxnLst/>
              <a:rect l="l" t="t" r="r" b="b"/>
              <a:pathLst>
                <a:path w="188125" h="1" fill="none" extrusionOk="0">
                  <a:moveTo>
                    <a:pt x="0" y="1"/>
                  </a:moveTo>
                  <a:lnTo>
                    <a:pt x="188124" y="1"/>
                  </a:lnTo>
                </a:path>
              </a:pathLst>
            </a:custGeom>
            <a:noFill/>
            <a:ln w="8550" cap="flat" cmpd="sng">
              <a:solidFill>
                <a:schemeClr val="dk2"/>
              </a:solidFill>
              <a:prstDash val="solid"/>
              <a:miter lim="263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 flipH="1">
              <a:off x="3653417" y="4879074"/>
              <a:ext cx="5490574" cy="273652"/>
            </a:xfrm>
            <a:custGeom>
              <a:avLst/>
              <a:gdLst/>
              <a:ahLst/>
              <a:cxnLst/>
              <a:rect l="l" t="t" r="r" b="b"/>
              <a:pathLst>
                <a:path w="256479" h="12783" extrusionOk="0">
                  <a:moveTo>
                    <a:pt x="1" y="0"/>
                  </a:moveTo>
                  <a:lnTo>
                    <a:pt x="1" y="12782"/>
                  </a:lnTo>
                  <a:lnTo>
                    <a:pt x="256479" y="12782"/>
                  </a:lnTo>
                  <a:lnTo>
                    <a:pt x="25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 flipH="1">
              <a:off x="4007549" y="3006518"/>
              <a:ext cx="3929325" cy="566357"/>
            </a:xfrm>
            <a:custGeom>
              <a:avLst/>
              <a:gdLst/>
              <a:ahLst/>
              <a:cxnLst/>
              <a:rect l="l" t="t" r="r" b="b"/>
              <a:pathLst>
                <a:path w="183549" h="26456" extrusionOk="0">
                  <a:moveTo>
                    <a:pt x="41162" y="1"/>
                  </a:moveTo>
                  <a:cubicBezTo>
                    <a:pt x="40290" y="1"/>
                    <a:pt x="39413" y="9"/>
                    <a:pt x="38530" y="24"/>
                  </a:cubicBezTo>
                  <a:cubicBezTo>
                    <a:pt x="22987" y="287"/>
                    <a:pt x="9101" y="2917"/>
                    <a:pt x="1" y="5153"/>
                  </a:cubicBezTo>
                  <a:lnTo>
                    <a:pt x="1" y="10492"/>
                  </a:lnTo>
                  <a:cubicBezTo>
                    <a:pt x="211" y="10492"/>
                    <a:pt x="422" y="10465"/>
                    <a:pt x="632" y="10413"/>
                  </a:cubicBezTo>
                  <a:cubicBezTo>
                    <a:pt x="8880" y="8354"/>
                    <a:pt x="23961" y="5313"/>
                    <a:pt x="41000" y="5313"/>
                  </a:cubicBezTo>
                  <a:cubicBezTo>
                    <a:pt x="55745" y="5313"/>
                    <a:pt x="71957" y="7590"/>
                    <a:pt x="86475" y="14752"/>
                  </a:cubicBezTo>
                  <a:cubicBezTo>
                    <a:pt x="102203" y="22537"/>
                    <a:pt x="121428" y="26456"/>
                    <a:pt x="143625" y="26456"/>
                  </a:cubicBezTo>
                  <a:lnTo>
                    <a:pt x="145466" y="26456"/>
                  </a:lnTo>
                  <a:cubicBezTo>
                    <a:pt x="158275" y="26324"/>
                    <a:pt x="171004" y="24957"/>
                    <a:pt x="183549" y="22405"/>
                  </a:cubicBezTo>
                  <a:lnTo>
                    <a:pt x="183549" y="17067"/>
                  </a:lnTo>
                  <a:cubicBezTo>
                    <a:pt x="183365" y="17067"/>
                    <a:pt x="183181" y="17093"/>
                    <a:pt x="182997" y="17145"/>
                  </a:cubicBezTo>
                  <a:cubicBezTo>
                    <a:pt x="178139" y="18191"/>
                    <a:pt x="162639" y="21167"/>
                    <a:pt x="143697" y="21167"/>
                  </a:cubicBezTo>
                  <a:cubicBezTo>
                    <a:pt x="126437" y="21167"/>
                    <a:pt x="106319" y="18696"/>
                    <a:pt x="88790" y="10044"/>
                  </a:cubicBezTo>
                  <a:cubicBezTo>
                    <a:pt x="75314" y="3394"/>
                    <a:pt x="59324" y="1"/>
                    <a:pt x="41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 flipH="1">
              <a:off x="3943349" y="2943472"/>
              <a:ext cx="4059397" cy="566357"/>
            </a:xfrm>
            <a:custGeom>
              <a:avLst/>
              <a:gdLst/>
              <a:ahLst/>
              <a:cxnLst/>
              <a:rect l="l" t="t" r="r" b="b"/>
              <a:pathLst>
                <a:path w="189625" h="26456" extrusionOk="0">
                  <a:moveTo>
                    <a:pt x="44236" y="0"/>
                  </a:moveTo>
                  <a:cubicBezTo>
                    <a:pt x="43364" y="0"/>
                    <a:pt x="42488" y="8"/>
                    <a:pt x="41607" y="24"/>
                  </a:cubicBezTo>
                  <a:cubicBezTo>
                    <a:pt x="25696" y="287"/>
                    <a:pt x="11520" y="3048"/>
                    <a:pt x="2447" y="5310"/>
                  </a:cubicBezTo>
                  <a:cubicBezTo>
                    <a:pt x="948" y="5599"/>
                    <a:pt x="1" y="7072"/>
                    <a:pt x="369" y="8545"/>
                  </a:cubicBezTo>
                  <a:cubicBezTo>
                    <a:pt x="671" y="9732"/>
                    <a:pt x="1754" y="10530"/>
                    <a:pt x="2932" y="10530"/>
                  </a:cubicBezTo>
                  <a:cubicBezTo>
                    <a:pt x="3189" y="10530"/>
                    <a:pt x="3450" y="10492"/>
                    <a:pt x="3709" y="10412"/>
                  </a:cubicBezTo>
                  <a:cubicBezTo>
                    <a:pt x="11961" y="8353"/>
                    <a:pt x="27053" y="5302"/>
                    <a:pt x="44102" y="5302"/>
                  </a:cubicBezTo>
                  <a:cubicBezTo>
                    <a:pt x="58841" y="5302"/>
                    <a:pt x="75042" y="7582"/>
                    <a:pt x="89552" y="14752"/>
                  </a:cubicBezTo>
                  <a:cubicBezTo>
                    <a:pt x="105280" y="22510"/>
                    <a:pt x="124505" y="26455"/>
                    <a:pt x="146702" y="26455"/>
                  </a:cubicBezTo>
                  <a:lnTo>
                    <a:pt x="148570" y="26429"/>
                  </a:lnTo>
                  <a:cubicBezTo>
                    <a:pt x="161536" y="26297"/>
                    <a:pt x="174475" y="24903"/>
                    <a:pt x="187205" y="22273"/>
                  </a:cubicBezTo>
                  <a:cubicBezTo>
                    <a:pt x="188651" y="22010"/>
                    <a:pt x="189624" y="20564"/>
                    <a:pt x="189309" y="19117"/>
                  </a:cubicBezTo>
                  <a:cubicBezTo>
                    <a:pt x="189021" y="17880"/>
                    <a:pt x="187937" y="17052"/>
                    <a:pt x="186739" y="17052"/>
                  </a:cubicBezTo>
                  <a:cubicBezTo>
                    <a:pt x="186511" y="17052"/>
                    <a:pt x="186279" y="17082"/>
                    <a:pt x="186047" y="17145"/>
                  </a:cubicBezTo>
                  <a:cubicBezTo>
                    <a:pt x="181203" y="18191"/>
                    <a:pt x="165710" y="21166"/>
                    <a:pt x="146771" y="21166"/>
                  </a:cubicBezTo>
                  <a:cubicBezTo>
                    <a:pt x="129514" y="21166"/>
                    <a:pt x="109396" y="18696"/>
                    <a:pt x="91867" y="10044"/>
                  </a:cubicBezTo>
                  <a:cubicBezTo>
                    <a:pt x="78391" y="3394"/>
                    <a:pt x="62377" y="0"/>
                    <a:pt x="44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42"/>
          <p:cNvSpPr/>
          <p:nvPr/>
        </p:nvSpPr>
        <p:spPr>
          <a:xfrm flipH="1">
            <a:off x="2935859" y="3904195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0CBEEDA-CA73-53AB-F353-73C1FDF0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45" y="695325"/>
            <a:ext cx="6260412" cy="3143249"/>
          </a:xfrm>
          <a:prstGeom prst="rect">
            <a:avLst/>
          </a:prstGeom>
        </p:spPr>
      </p:pic>
      <p:sp>
        <p:nvSpPr>
          <p:cNvPr id="9" name="Google Shape;949;p52">
            <a:extLst>
              <a:ext uri="{FF2B5EF4-FFF2-40B4-BE49-F238E27FC236}">
                <a16:creationId xmlns:a16="http://schemas.microsoft.com/office/drawing/2014/main" id="{C1AE2C83-63B9-8B10-7937-D223FC17D61B}"/>
              </a:ext>
            </a:extLst>
          </p:cNvPr>
          <p:cNvSpPr txBox="1">
            <a:spLocks/>
          </p:cNvSpPr>
          <p:nvPr/>
        </p:nvSpPr>
        <p:spPr>
          <a:xfrm>
            <a:off x="261424" y="3600449"/>
            <a:ext cx="8143875" cy="123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ssistant"/>
              <a:buAutoNum type="arabicPeriod"/>
              <a:defRPr sz="115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It can be observed that for every season, travelers tend to take longer trips on Saturdays. We also observe that there is a noticeable increase in the distance traveled on Summer days.</a:t>
            </a:r>
            <a:endParaRPr lang="en-GB" sz="13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627;p64">
            <a:extLst>
              <a:ext uri="{FF2B5EF4-FFF2-40B4-BE49-F238E27FC236}">
                <a16:creationId xmlns:a16="http://schemas.microsoft.com/office/drawing/2014/main" id="{047C599A-3E84-4167-E0E5-5DE27648301A}"/>
              </a:ext>
            </a:extLst>
          </p:cNvPr>
          <p:cNvSpPr txBox="1">
            <a:spLocks/>
          </p:cNvSpPr>
          <p:nvPr/>
        </p:nvSpPr>
        <p:spPr>
          <a:xfrm>
            <a:off x="142803" y="0"/>
            <a:ext cx="82624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dk1"/>
                </a:solidFill>
                <a:latin typeface="Archivo ExtraBold"/>
                <a:cs typeface="Archivo ExtraBold"/>
                <a:sym typeface="Archivo ExtraBold"/>
              </a:rPr>
              <a:t>Average Distance Traveled per Day for every Season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FD0B0-C37E-39F2-AF28-E0D0B371E15E}"/>
              </a:ext>
            </a:extLst>
          </p:cNvPr>
          <p:cNvSpPr/>
          <p:nvPr/>
        </p:nvSpPr>
        <p:spPr>
          <a:xfrm>
            <a:off x="1143845" y="695325"/>
            <a:ext cx="6260412" cy="3143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5686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234173" y="0"/>
            <a:ext cx="809578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2400" dirty="0"/>
              <a:t>Number of Flight Departures for each hour of the day</a:t>
            </a:r>
            <a:endParaRPr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98FDA-93CF-6FFC-B209-12D2515ED617}"/>
              </a:ext>
            </a:extLst>
          </p:cNvPr>
          <p:cNvSpPr txBox="1"/>
          <p:nvPr/>
        </p:nvSpPr>
        <p:spPr>
          <a:xfrm>
            <a:off x="4350601" y="1741847"/>
            <a:ext cx="3456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It can be observed that most flight departures take place from 8:00 to 17:00 while the number of night flight departures is extremely low.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FE31F-1F3A-E3EB-DECD-CA83524B26B1}"/>
              </a:ext>
            </a:extLst>
          </p:cNvPr>
          <p:cNvSpPr/>
          <p:nvPr/>
        </p:nvSpPr>
        <p:spPr>
          <a:xfrm>
            <a:off x="379369" y="794356"/>
            <a:ext cx="3149988" cy="3331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0D5C628F-1F50-F0B6-D163-AD5FA67D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9" y="794356"/>
            <a:ext cx="3149988" cy="33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8"/>
          <p:cNvSpPr txBox="1">
            <a:spLocks noGrp="1"/>
          </p:cNvSpPr>
          <p:nvPr>
            <p:ph type="title"/>
          </p:nvPr>
        </p:nvSpPr>
        <p:spPr>
          <a:xfrm>
            <a:off x="2418225" y="1012075"/>
            <a:ext cx="5556600" cy="2106300"/>
          </a:xfrm>
          <a:prstGeom prst="rect">
            <a:avLst/>
          </a:prstGeom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i="1" dirty="0"/>
          </a:p>
        </p:txBody>
      </p:sp>
      <p:grpSp>
        <p:nvGrpSpPr>
          <p:cNvPr id="1226" name="Google Shape;1226;p58"/>
          <p:cNvGrpSpPr/>
          <p:nvPr/>
        </p:nvGrpSpPr>
        <p:grpSpPr>
          <a:xfrm>
            <a:off x="-118" y="2571749"/>
            <a:ext cx="9144118" cy="2580979"/>
            <a:chOff x="-118" y="2571749"/>
            <a:chExt cx="9144118" cy="2580979"/>
          </a:xfrm>
        </p:grpSpPr>
        <p:sp>
          <p:nvSpPr>
            <p:cNvPr id="1227" name="Google Shape;1227;p58"/>
            <p:cNvSpPr/>
            <p:nvPr/>
          </p:nvSpPr>
          <p:spPr>
            <a:xfrm flipH="1">
              <a:off x="-118" y="4982650"/>
              <a:ext cx="9144118" cy="170078"/>
            </a:xfrm>
            <a:custGeom>
              <a:avLst/>
              <a:gdLst/>
              <a:ahLst/>
              <a:cxnLst/>
              <a:rect l="l" t="t" r="r" b="b"/>
              <a:pathLst>
                <a:path w="256479" h="12783" extrusionOk="0">
                  <a:moveTo>
                    <a:pt x="1" y="0"/>
                  </a:moveTo>
                  <a:lnTo>
                    <a:pt x="256479" y="0"/>
                  </a:lnTo>
                  <a:lnTo>
                    <a:pt x="256479" y="12782"/>
                  </a:lnTo>
                  <a:lnTo>
                    <a:pt x="1" y="12782"/>
                  </a:ln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 flipH="1">
              <a:off x="888718" y="2571749"/>
              <a:ext cx="683977" cy="212674"/>
            </a:xfrm>
            <a:custGeom>
              <a:avLst/>
              <a:gdLst/>
              <a:ahLst/>
              <a:cxnLst/>
              <a:rect l="l" t="t" r="r" b="b"/>
              <a:pathLst>
                <a:path w="7918" h="2462" extrusionOk="0">
                  <a:moveTo>
                    <a:pt x="1" y="1"/>
                  </a:moveTo>
                  <a:lnTo>
                    <a:pt x="120" y="2462"/>
                  </a:lnTo>
                  <a:lnTo>
                    <a:pt x="7799" y="2462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 flipH="1">
              <a:off x="832312" y="2784342"/>
              <a:ext cx="794114" cy="1083582"/>
            </a:xfrm>
            <a:custGeom>
              <a:avLst/>
              <a:gdLst/>
              <a:ahLst/>
              <a:cxnLst/>
              <a:rect l="l" t="t" r="r" b="b"/>
              <a:pathLst>
                <a:path w="9193" h="12544" extrusionOk="0">
                  <a:moveTo>
                    <a:pt x="0" y="1"/>
                  </a:moveTo>
                  <a:lnTo>
                    <a:pt x="801" y="12543"/>
                  </a:lnTo>
                  <a:lnTo>
                    <a:pt x="8451" y="12543"/>
                  </a:lnTo>
                  <a:lnTo>
                    <a:pt x="9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8"/>
            <p:cNvSpPr/>
            <p:nvPr/>
          </p:nvSpPr>
          <p:spPr>
            <a:xfrm flipH="1">
              <a:off x="832312" y="2784342"/>
              <a:ext cx="794114" cy="566151"/>
            </a:xfrm>
            <a:custGeom>
              <a:avLst/>
              <a:gdLst/>
              <a:ahLst/>
              <a:cxnLst/>
              <a:rect l="l" t="t" r="r" b="b"/>
              <a:pathLst>
                <a:path w="9193" h="6554" extrusionOk="0">
                  <a:moveTo>
                    <a:pt x="0" y="1"/>
                  </a:moveTo>
                  <a:lnTo>
                    <a:pt x="415" y="6554"/>
                  </a:lnTo>
                  <a:lnTo>
                    <a:pt x="8807" y="6554"/>
                  </a:lnTo>
                  <a:lnTo>
                    <a:pt x="9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 flipH="1">
              <a:off x="1441908" y="2904763"/>
              <a:ext cx="12957" cy="197298"/>
            </a:xfrm>
            <a:custGeom>
              <a:avLst/>
              <a:gdLst/>
              <a:ahLst/>
              <a:cxnLst/>
              <a:rect l="l" t="t" r="r" b="b"/>
              <a:pathLst>
                <a:path w="150" h="2284" extrusionOk="0">
                  <a:moveTo>
                    <a:pt x="1" y="0"/>
                  </a:moveTo>
                  <a:lnTo>
                    <a:pt x="90" y="2283"/>
                  </a:lnTo>
                  <a:lnTo>
                    <a:pt x="149" y="228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 flipH="1">
              <a:off x="1447095" y="2904763"/>
              <a:ext cx="151169" cy="197298"/>
            </a:xfrm>
            <a:custGeom>
              <a:avLst/>
              <a:gdLst/>
              <a:ahLst/>
              <a:cxnLst/>
              <a:rect l="l" t="t" r="r" b="b"/>
              <a:pathLst>
                <a:path w="1750" h="2284" extrusionOk="0">
                  <a:moveTo>
                    <a:pt x="0" y="0"/>
                  </a:moveTo>
                  <a:lnTo>
                    <a:pt x="119" y="2283"/>
                  </a:lnTo>
                  <a:lnTo>
                    <a:pt x="1750" y="228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 flipH="1">
              <a:off x="1452192" y="2917547"/>
              <a:ext cx="133288" cy="171728"/>
            </a:xfrm>
            <a:custGeom>
              <a:avLst/>
              <a:gdLst/>
              <a:ahLst/>
              <a:cxnLst/>
              <a:rect l="l" t="t" r="r" b="b"/>
              <a:pathLst>
                <a:path w="1543" h="1988" extrusionOk="0">
                  <a:moveTo>
                    <a:pt x="1483" y="1"/>
                  </a:moveTo>
                  <a:lnTo>
                    <a:pt x="1543" y="1987"/>
                  </a:lnTo>
                  <a:lnTo>
                    <a:pt x="119" y="19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 flipH="1">
              <a:off x="1449600" y="2935516"/>
              <a:ext cx="125600" cy="153761"/>
            </a:xfrm>
            <a:custGeom>
              <a:avLst/>
              <a:gdLst/>
              <a:ahLst/>
              <a:cxnLst/>
              <a:rect l="l" t="t" r="r" b="b"/>
              <a:pathLst>
                <a:path w="1454" h="1780" extrusionOk="0">
                  <a:moveTo>
                    <a:pt x="1424" y="0"/>
                  </a:moveTo>
                  <a:lnTo>
                    <a:pt x="1453" y="1157"/>
                  </a:lnTo>
                  <a:lnTo>
                    <a:pt x="890" y="1779"/>
                  </a:lnTo>
                  <a:lnTo>
                    <a:pt x="0" y="1779"/>
                  </a:lnTo>
                  <a:lnTo>
                    <a:pt x="0" y="1601"/>
                  </a:lnTo>
                  <a:lnTo>
                    <a:pt x="1216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 flipH="1">
              <a:off x="1470072" y="2917547"/>
              <a:ext cx="107719" cy="143568"/>
            </a:xfrm>
            <a:custGeom>
              <a:avLst/>
              <a:gdLst/>
              <a:ahLst/>
              <a:cxnLst/>
              <a:rect l="l" t="t" r="r" b="b"/>
              <a:pathLst>
                <a:path w="1247" h="1662" extrusionOk="0">
                  <a:moveTo>
                    <a:pt x="1246" y="1"/>
                  </a:moveTo>
                  <a:lnTo>
                    <a:pt x="1246" y="267"/>
                  </a:lnTo>
                  <a:lnTo>
                    <a:pt x="30" y="1661"/>
                  </a:lnTo>
                  <a:lnTo>
                    <a:pt x="1" y="1246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 flipH="1">
              <a:off x="1447091" y="2904763"/>
              <a:ext cx="23064" cy="197298"/>
            </a:xfrm>
            <a:custGeom>
              <a:avLst/>
              <a:gdLst/>
              <a:ahLst/>
              <a:cxnLst/>
              <a:rect l="l" t="t" r="r" b="b"/>
              <a:pathLst>
                <a:path w="267" h="2284" extrusionOk="0">
                  <a:moveTo>
                    <a:pt x="0" y="0"/>
                  </a:moveTo>
                  <a:lnTo>
                    <a:pt x="89" y="2283"/>
                  </a:lnTo>
                  <a:lnTo>
                    <a:pt x="267" y="228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 flipH="1">
              <a:off x="1298509" y="2904763"/>
              <a:ext cx="7774" cy="197298"/>
            </a:xfrm>
            <a:custGeom>
              <a:avLst/>
              <a:gdLst/>
              <a:ahLst/>
              <a:cxnLst/>
              <a:rect l="l" t="t" r="r" b="b"/>
              <a:pathLst>
                <a:path w="90" h="2284" extrusionOk="0">
                  <a:moveTo>
                    <a:pt x="1" y="0"/>
                  </a:moveTo>
                  <a:lnTo>
                    <a:pt x="30" y="2283"/>
                  </a:lnTo>
                  <a:lnTo>
                    <a:pt x="90" y="228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 flipH="1">
              <a:off x="1303610" y="2904763"/>
              <a:ext cx="146073" cy="197298"/>
            </a:xfrm>
            <a:custGeom>
              <a:avLst/>
              <a:gdLst/>
              <a:ahLst/>
              <a:cxnLst/>
              <a:rect l="l" t="t" r="r" b="b"/>
              <a:pathLst>
                <a:path w="1691" h="2284" extrusionOk="0">
                  <a:moveTo>
                    <a:pt x="0" y="0"/>
                  </a:moveTo>
                  <a:lnTo>
                    <a:pt x="89" y="2283"/>
                  </a:lnTo>
                  <a:lnTo>
                    <a:pt x="1690" y="228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 flipH="1">
              <a:off x="1306201" y="2917547"/>
              <a:ext cx="130697" cy="171728"/>
            </a:xfrm>
            <a:custGeom>
              <a:avLst/>
              <a:gdLst/>
              <a:ahLst/>
              <a:cxnLst/>
              <a:rect l="l" t="t" r="r" b="b"/>
              <a:pathLst>
                <a:path w="1513" h="1988" extrusionOk="0">
                  <a:moveTo>
                    <a:pt x="1483" y="1"/>
                  </a:moveTo>
                  <a:lnTo>
                    <a:pt x="1513" y="1987"/>
                  </a:lnTo>
                  <a:lnTo>
                    <a:pt x="60" y="19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 flipH="1">
              <a:off x="1303609" y="2935516"/>
              <a:ext cx="128192" cy="153761"/>
            </a:xfrm>
            <a:custGeom>
              <a:avLst/>
              <a:gdLst/>
              <a:ahLst/>
              <a:cxnLst/>
              <a:rect l="l" t="t" r="r" b="b"/>
              <a:pathLst>
                <a:path w="1484" h="1780" extrusionOk="0">
                  <a:moveTo>
                    <a:pt x="1454" y="0"/>
                  </a:moveTo>
                  <a:lnTo>
                    <a:pt x="1483" y="1157"/>
                  </a:lnTo>
                  <a:lnTo>
                    <a:pt x="890" y="1779"/>
                  </a:lnTo>
                  <a:lnTo>
                    <a:pt x="1" y="1779"/>
                  </a:lnTo>
                  <a:lnTo>
                    <a:pt x="1" y="1601"/>
                  </a:lnTo>
                  <a:lnTo>
                    <a:pt x="1276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 flipH="1">
              <a:off x="1321577" y="2917547"/>
              <a:ext cx="110224" cy="143568"/>
            </a:xfrm>
            <a:custGeom>
              <a:avLst/>
              <a:gdLst/>
              <a:ahLst/>
              <a:cxnLst/>
              <a:rect l="l" t="t" r="r" b="b"/>
              <a:pathLst>
                <a:path w="1276" h="1662" extrusionOk="0">
                  <a:moveTo>
                    <a:pt x="1276" y="1"/>
                  </a:moveTo>
                  <a:lnTo>
                    <a:pt x="1276" y="267"/>
                  </a:lnTo>
                  <a:lnTo>
                    <a:pt x="1" y="1661"/>
                  </a:lnTo>
                  <a:lnTo>
                    <a:pt x="1" y="124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 flipH="1">
              <a:off x="1303606" y="2904763"/>
              <a:ext cx="18054" cy="197298"/>
            </a:xfrm>
            <a:custGeom>
              <a:avLst/>
              <a:gdLst/>
              <a:ahLst/>
              <a:cxnLst/>
              <a:rect l="l" t="t" r="r" b="b"/>
              <a:pathLst>
                <a:path w="209" h="2284" extrusionOk="0">
                  <a:moveTo>
                    <a:pt x="1" y="0"/>
                  </a:moveTo>
                  <a:lnTo>
                    <a:pt x="30" y="2283"/>
                  </a:lnTo>
                  <a:lnTo>
                    <a:pt x="208" y="22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 flipH="1">
              <a:off x="1155023" y="2904763"/>
              <a:ext cx="5269" cy="197298"/>
            </a:xfrm>
            <a:custGeom>
              <a:avLst/>
              <a:gdLst/>
              <a:ahLst/>
              <a:cxnLst/>
              <a:rect l="l" t="t" r="r" b="b"/>
              <a:pathLst>
                <a:path w="61" h="2284" extrusionOk="0">
                  <a:moveTo>
                    <a:pt x="30" y="0"/>
                  </a:moveTo>
                  <a:lnTo>
                    <a:pt x="1" y="2283"/>
                  </a:lnTo>
                  <a:lnTo>
                    <a:pt x="60" y="228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 flipH="1">
              <a:off x="1157619" y="2904763"/>
              <a:ext cx="146073" cy="197298"/>
            </a:xfrm>
            <a:custGeom>
              <a:avLst/>
              <a:gdLst/>
              <a:ahLst/>
              <a:cxnLst/>
              <a:rect l="l" t="t" r="r" b="b"/>
              <a:pathLst>
                <a:path w="1691" h="2284" extrusionOk="0">
                  <a:moveTo>
                    <a:pt x="0" y="0"/>
                  </a:moveTo>
                  <a:lnTo>
                    <a:pt x="60" y="2283"/>
                  </a:lnTo>
                  <a:lnTo>
                    <a:pt x="1661" y="2283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 flipH="1">
              <a:off x="1162715" y="2917547"/>
              <a:ext cx="125600" cy="171728"/>
            </a:xfrm>
            <a:custGeom>
              <a:avLst/>
              <a:gdLst/>
              <a:ahLst/>
              <a:cxnLst/>
              <a:rect l="l" t="t" r="r" b="b"/>
              <a:pathLst>
                <a:path w="1454" h="1988" extrusionOk="0">
                  <a:moveTo>
                    <a:pt x="1453" y="1"/>
                  </a:moveTo>
                  <a:lnTo>
                    <a:pt x="1453" y="1987"/>
                  </a:lnTo>
                  <a:lnTo>
                    <a:pt x="30" y="19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 flipH="1">
              <a:off x="1157618" y="2935516"/>
              <a:ext cx="128192" cy="153761"/>
            </a:xfrm>
            <a:custGeom>
              <a:avLst/>
              <a:gdLst/>
              <a:ahLst/>
              <a:cxnLst/>
              <a:rect l="l" t="t" r="r" b="b"/>
              <a:pathLst>
                <a:path w="1484" h="1780" extrusionOk="0">
                  <a:moveTo>
                    <a:pt x="1483" y="0"/>
                  </a:moveTo>
                  <a:lnTo>
                    <a:pt x="1483" y="1157"/>
                  </a:lnTo>
                  <a:lnTo>
                    <a:pt x="890" y="1779"/>
                  </a:lnTo>
                  <a:lnTo>
                    <a:pt x="1" y="1779"/>
                  </a:lnTo>
                  <a:lnTo>
                    <a:pt x="1" y="1601"/>
                  </a:lnTo>
                  <a:lnTo>
                    <a:pt x="1276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 flipH="1">
              <a:off x="1175586" y="2917547"/>
              <a:ext cx="112729" cy="143568"/>
            </a:xfrm>
            <a:custGeom>
              <a:avLst/>
              <a:gdLst/>
              <a:ahLst/>
              <a:cxnLst/>
              <a:rect l="l" t="t" r="r" b="b"/>
              <a:pathLst>
                <a:path w="1305" h="1662" extrusionOk="0">
                  <a:moveTo>
                    <a:pt x="1305" y="1"/>
                  </a:moveTo>
                  <a:lnTo>
                    <a:pt x="1305" y="267"/>
                  </a:lnTo>
                  <a:lnTo>
                    <a:pt x="30" y="1661"/>
                  </a:lnTo>
                  <a:lnTo>
                    <a:pt x="0" y="1246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 flipH="1">
              <a:off x="1157615" y="2904763"/>
              <a:ext cx="18054" cy="197298"/>
            </a:xfrm>
            <a:custGeom>
              <a:avLst/>
              <a:gdLst/>
              <a:ahLst/>
              <a:cxnLst/>
              <a:rect l="l" t="t" r="r" b="b"/>
              <a:pathLst>
                <a:path w="209" h="2284" extrusionOk="0">
                  <a:moveTo>
                    <a:pt x="1" y="0"/>
                  </a:moveTo>
                  <a:lnTo>
                    <a:pt x="1" y="2283"/>
                  </a:lnTo>
                  <a:lnTo>
                    <a:pt x="179" y="228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 flipH="1">
              <a:off x="1006527" y="2904763"/>
              <a:ext cx="10280" cy="197298"/>
            </a:xfrm>
            <a:custGeom>
              <a:avLst/>
              <a:gdLst/>
              <a:ahLst/>
              <a:cxnLst/>
              <a:rect l="l" t="t" r="r" b="b"/>
              <a:pathLst>
                <a:path w="119" h="2284" extrusionOk="0">
                  <a:moveTo>
                    <a:pt x="89" y="0"/>
                  </a:moveTo>
                  <a:lnTo>
                    <a:pt x="0" y="2283"/>
                  </a:lnTo>
                  <a:lnTo>
                    <a:pt x="60" y="228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 flipH="1">
              <a:off x="1009036" y="2904763"/>
              <a:ext cx="146073" cy="197298"/>
            </a:xfrm>
            <a:custGeom>
              <a:avLst/>
              <a:gdLst/>
              <a:ahLst/>
              <a:cxnLst/>
              <a:rect l="l" t="t" r="r" b="b"/>
              <a:pathLst>
                <a:path w="1691" h="2284" extrusionOk="0">
                  <a:moveTo>
                    <a:pt x="0" y="0"/>
                  </a:moveTo>
                  <a:lnTo>
                    <a:pt x="0" y="2283"/>
                  </a:lnTo>
                  <a:lnTo>
                    <a:pt x="1601" y="2283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8"/>
            <p:cNvSpPr/>
            <p:nvPr/>
          </p:nvSpPr>
          <p:spPr>
            <a:xfrm flipH="1">
              <a:off x="1014219" y="2917547"/>
              <a:ext cx="128105" cy="171728"/>
            </a:xfrm>
            <a:custGeom>
              <a:avLst/>
              <a:gdLst/>
              <a:ahLst/>
              <a:cxnLst/>
              <a:rect l="l" t="t" r="r" b="b"/>
              <a:pathLst>
                <a:path w="1483" h="1988" extrusionOk="0">
                  <a:moveTo>
                    <a:pt x="1483" y="1"/>
                  </a:moveTo>
                  <a:lnTo>
                    <a:pt x="1424" y="1987"/>
                  </a:lnTo>
                  <a:lnTo>
                    <a:pt x="0" y="1987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8"/>
            <p:cNvSpPr/>
            <p:nvPr/>
          </p:nvSpPr>
          <p:spPr>
            <a:xfrm flipH="1">
              <a:off x="1011627" y="2935516"/>
              <a:ext cx="130697" cy="153761"/>
            </a:xfrm>
            <a:custGeom>
              <a:avLst/>
              <a:gdLst/>
              <a:ahLst/>
              <a:cxnLst/>
              <a:rect l="l" t="t" r="r" b="b"/>
              <a:pathLst>
                <a:path w="1513" h="1780" extrusionOk="0">
                  <a:moveTo>
                    <a:pt x="1513" y="0"/>
                  </a:moveTo>
                  <a:lnTo>
                    <a:pt x="1483" y="1157"/>
                  </a:lnTo>
                  <a:lnTo>
                    <a:pt x="890" y="1779"/>
                  </a:lnTo>
                  <a:lnTo>
                    <a:pt x="0" y="1779"/>
                  </a:lnTo>
                  <a:lnTo>
                    <a:pt x="0" y="1601"/>
                  </a:lnTo>
                  <a:lnTo>
                    <a:pt x="1335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8"/>
            <p:cNvSpPr/>
            <p:nvPr/>
          </p:nvSpPr>
          <p:spPr>
            <a:xfrm flipH="1">
              <a:off x="1027003" y="2917547"/>
              <a:ext cx="115321" cy="143568"/>
            </a:xfrm>
            <a:custGeom>
              <a:avLst/>
              <a:gdLst/>
              <a:ahLst/>
              <a:cxnLst/>
              <a:rect l="l" t="t" r="r" b="b"/>
              <a:pathLst>
                <a:path w="1335" h="1662" extrusionOk="0">
                  <a:moveTo>
                    <a:pt x="1335" y="1"/>
                  </a:moveTo>
                  <a:lnTo>
                    <a:pt x="1335" y="267"/>
                  </a:lnTo>
                  <a:lnTo>
                    <a:pt x="0" y="1661"/>
                  </a:lnTo>
                  <a:lnTo>
                    <a:pt x="0" y="1246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 flipH="1">
              <a:off x="1009032" y="2904763"/>
              <a:ext cx="23151" cy="197298"/>
            </a:xfrm>
            <a:custGeom>
              <a:avLst/>
              <a:gdLst/>
              <a:ahLst/>
              <a:cxnLst/>
              <a:rect l="l" t="t" r="r" b="b"/>
              <a:pathLst>
                <a:path w="268" h="2284" extrusionOk="0">
                  <a:moveTo>
                    <a:pt x="60" y="0"/>
                  </a:moveTo>
                  <a:lnTo>
                    <a:pt x="0" y="2283"/>
                  </a:lnTo>
                  <a:lnTo>
                    <a:pt x="178" y="228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 flipH="1">
              <a:off x="860454" y="2904763"/>
              <a:ext cx="151256" cy="197298"/>
            </a:xfrm>
            <a:custGeom>
              <a:avLst/>
              <a:gdLst/>
              <a:ahLst/>
              <a:cxnLst/>
              <a:rect l="l" t="t" r="r" b="b"/>
              <a:pathLst>
                <a:path w="1751" h="2284" extrusionOk="0">
                  <a:moveTo>
                    <a:pt x="60" y="0"/>
                  </a:moveTo>
                  <a:lnTo>
                    <a:pt x="1" y="2283"/>
                  </a:lnTo>
                  <a:lnTo>
                    <a:pt x="1631" y="2283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 flipH="1">
              <a:off x="865637" y="2917547"/>
              <a:ext cx="133288" cy="171728"/>
            </a:xfrm>
            <a:custGeom>
              <a:avLst/>
              <a:gdLst/>
              <a:ahLst/>
              <a:cxnLst/>
              <a:rect l="l" t="t" r="r" b="b"/>
              <a:pathLst>
                <a:path w="1543" h="1988" extrusionOk="0">
                  <a:moveTo>
                    <a:pt x="1543" y="1"/>
                  </a:moveTo>
                  <a:lnTo>
                    <a:pt x="1424" y="1987"/>
                  </a:lnTo>
                  <a:lnTo>
                    <a:pt x="1" y="198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8"/>
            <p:cNvSpPr/>
            <p:nvPr/>
          </p:nvSpPr>
          <p:spPr>
            <a:xfrm flipH="1">
              <a:off x="868142" y="2940612"/>
              <a:ext cx="130783" cy="148664"/>
            </a:xfrm>
            <a:custGeom>
              <a:avLst/>
              <a:gdLst/>
              <a:ahLst/>
              <a:cxnLst/>
              <a:rect l="l" t="t" r="r" b="b"/>
              <a:pathLst>
                <a:path w="1514" h="1721" extrusionOk="0">
                  <a:moveTo>
                    <a:pt x="1513" y="0"/>
                  </a:moveTo>
                  <a:lnTo>
                    <a:pt x="1454" y="1157"/>
                  </a:lnTo>
                  <a:lnTo>
                    <a:pt x="890" y="1720"/>
                  </a:lnTo>
                  <a:lnTo>
                    <a:pt x="1" y="1720"/>
                  </a:lnTo>
                  <a:lnTo>
                    <a:pt x="1" y="1542"/>
                  </a:lnTo>
                  <a:lnTo>
                    <a:pt x="1365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8"/>
            <p:cNvSpPr/>
            <p:nvPr/>
          </p:nvSpPr>
          <p:spPr>
            <a:xfrm flipH="1">
              <a:off x="878421" y="2917547"/>
              <a:ext cx="117912" cy="143568"/>
            </a:xfrm>
            <a:custGeom>
              <a:avLst/>
              <a:gdLst/>
              <a:ahLst/>
              <a:cxnLst/>
              <a:rect l="l" t="t" r="r" b="b"/>
              <a:pathLst>
                <a:path w="1365" h="1662" extrusionOk="0">
                  <a:moveTo>
                    <a:pt x="1364" y="1"/>
                  </a:moveTo>
                  <a:lnTo>
                    <a:pt x="1364" y="267"/>
                  </a:lnTo>
                  <a:lnTo>
                    <a:pt x="1" y="1661"/>
                  </a:lnTo>
                  <a:lnTo>
                    <a:pt x="1" y="124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 flipH="1">
              <a:off x="860450" y="2904763"/>
              <a:ext cx="28333" cy="197298"/>
            </a:xfrm>
            <a:custGeom>
              <a:avLst/>
              <a:gdLst/>
              <a:ahLst/>
              <a:cxnLst/>
              <a:rect l="l" t="t" r="r" b="b"/>
              <a:pathLst>
                <a:path w="328" h="2284" extrusionOk="0">
                  <a:moveTo>
                    <a:pt x="119" y="0"/>
                  </a:moveTo>
                  <a:lnTo>
                    <a:pt x="1" y="2283"/>
                  </a:lnTo>
                  <a:lnTo>
                    <a:pt x="208" y="2283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8"/>
            <p:cNvSpPr/>
            <p:nvPr/>
          </p:nvSpPr>
          <p:spPr>
            <a:xfrm flipH="1">
              <a:off x="1436811" y="3089194"/>
              <a:ext cx="10366" cy="197298"/>
            </a:xfrm>
            <a:custGeom>
              <a:avLst/>
              <a:gdLst/>
              <a:ahLst/>
              <a:cxnLst/>
              <a:rect l="l" t="t" r="r" b="b"/>
              <a:pathLst>
                <a:path w="120" h="2284" extrusionOk="0">
                  <a:moveTo>
                    <a:pt x="1" y="0"/>
                  </a:moveTo>
                  <a:lnTo>
                    <a:pt x="90" y="2283"/>
                  </a:lnTo>
                  <a:lnTo>
                    <a:pt x="119" y="228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8"/>
            <p:cNvSpPr/>
            <p:nvPr/>
          </p:nvSpPr>
          <p:spPr>
            <a:xfrm flipH="1">
              <a:off x="1439407" y="3089194"/>
              <a:ext cx="148578" cy="197298"/>
            </a:xfrm>
            <a:custGeom>
              <a:avLst/>
              <a:gdLst/>
              <a:ahLst/>
              <a:cxnLst/>
              <a:rect l="l" t="t" r="r" b="b"/>
              <a:pathLst>
                <a:path w="1720" h="2284" extrusionOk="0">
                  <a:moveTo>
                    <a:pt x="0" y="0"/>
                  </a:moveTo>
                  <a:lnTo>
                    <a:pt x="148" y="2283"/>
                  </a:lnTo>
                  <a:lnTo>
                    <a:pt x="1720" y="2283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 flipH="1">
              <a:off x="1444503" y="3101979"/>
              <a:ext cx="128192" cy="171728"/>
            </a:xfrm>
            <a:custGeom>
              <a:avLst/>
              <a:gdLst/>
              <a:ahLst/>
              <a:cxnLst/>
              <a:rect l="l" t="t" r="r" b="b"/>
              <a:pathLst>
                <a:path w="1484" h="1988" extrusionOk="0">
                  <a:moveTo>
                    <a:pt x="1424" y="0"/>
                  </a:moveTo>
                  <a:lnTo>
                    <a:pt x="1484" y="1987"/>
                  </a:lnTo>
                  <a:lnTo>
                    <a:pt x="120" y="19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8"/>
            <p:cNvSpPr/>
            <p:nvPr/>
          </p:nvSpPr>
          <p:spPr>
            <a:xfrm flipH="1">
              <a:off x="1441911" y="3119947"/>
              <a:ext cx="123095" cy="153761"/>
            </a:xfrm>
            <a:custGeom>
              <a:avLst/>
              <a:gdLst/>
              <a:ahLst/>
              <a:cxnLst/>
              <a:rect l="l" t="t" r="r" b="b"/>
              <a:pathLst>
                <a:path w="1425" h="1780" extrusionOk="0">
                  <a:moveTo>
                    <a:pt x="1365" y="0"/>
                  </a:moveTo>
                  <a:lnTo>
                    <a:pt x="1424" y="1156"/>
                  </a:lnTo>
                  <a:lnTo>
                    <a:pt x="861" y="1779"/>
                  </a:lnTo>
                  <a:lnTo>
                    <a:pt x="31" y="1779"/>
                  </a:lnTo>
                  <a:lnTo>
                    <a:pt x="1" y="1601"/>
                  </a:lnTo>
                  <a:lnTo>
                    <a:pt x="1187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8"/>
            <p:cNvSpPr/>
            <p:nvPr/>
          </p:nvSpPr>
          <p:spPr>
            <a:xfrm flipH="1">
              <a:off x="1462471" y="3101979"/>
              <a:ext cx="105041" cy="143481"/>
            </a:xfrm>
            <a:custGeom>
              <a:avLst/>
              <a:gdLst/>
              <a:ahLst/>
              <a:cxnLst/>
              <a:rect l="l" t="t" r="r" b="b"/>
              <a:pathLst>
                <a:path w="1216" h="1661" extrusionOk="0">
                  <a:moveTo>
                    <a:pt x="1216" y="0"/>
                  </a:moveTo>
                  <a:lnTo>
                    <a:pt x="1216" y="267"/>
                  </a:lnTo>
                  <a:lnTo>
                    <a:pt x="30" y="1661"/>
                  </a:lnTo>
                  <a:lnTo>
                    <a:pt x="0" y="1246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 flipH="1">
              <a:off x="1439403" y="3089194"/>
              <a:ext cx="23151" cy="197298"/>
            </a:xfrm>
            <a:custGeom>
              <a:avLst/>
              <a:gdLst/>
              <a:ahLst/>
              <a:cxnLst/>
              <a:rect l="l" t="t" r="r" b="b"/>
              <a:pathLst>
                <a:path w="268" h="2284" extrusionOk="0">
                  <a:moveTo>
                    <a:pt x="1" y="0"/>
                  </a:moveTo>
                  <a:lnTo>
                    <a:pt x="90" y="2283"/>
                  </a:lnTo>
                  <a:lnTo>
                    <a:pt x="268" y="22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 flipH="1">
              <a:off x="1295917" y="3089194"/>
              <a:ext cx="7774" cy="197298"/>
            </a:xfrm>
            <a:custGeom>
              <a:avLst/>
              <a:gdLst/>
              <a:ahLst/>
              <a:cxnLst/>
              <a:rect l="l" t="t" r="r" b="b"/>
              <a:pathLst>
                <a:path w="90" h="2284" extrusionOk="0">
                  <a:moveTo>
                    <a:pt x="0" y="0"/>
                  </a:moveTo>
                  <a:lnTo>
                    <a:pt x="30" y="2283"/>
                  </a:lnTo>
                  <a:lnTo>
                    <a:pt x="89" y="228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8"/>
            <p:cNvSpPr/>
            <p:nvPr/>
          </p:nvSpPr>
          <p:spPr>
            <a:xfrm flipH="1">
              <a:off x="1301018" y="3089194"/>
              <a:ext cx="143568" cy="197298"/>
            </a:xfrm>
            <a:custGeom>
              <a:avLst/>
              <a:gdLst/>
              <a:ahLst/>
              <a:cxnLst/>
              <a:rect l="l" t="t" r="r" b="b"/>
              <a:pathLst>
                <a:path w="1662" h="2284" extrusionOk="0">
                  <a:moveTo>
                    <a:pt x="1" y="0"/>
                  </a:moveTo>
                  <a:lnTo>
                    <a:pt x="89" y="2283"/>
                  </a:lnTo>
                  <a:lnTo>
                    <a:pt x="1661" y="2283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8"/>
            <p:cNvSpPr/>
            <p:nvPr/>
          </p:nvSpPr>
          <p:spPr>
            <a:xfrm flipH="1">
              <a:off x="1303609" y="3101979"/>
              <a:ext cx="125600" cy="171728"/>
            </a:xfrm>
            <a:custGeom>
              <a:avLst/>
              <a:gdLst/>
              <a:ahLst/>
              <a:cxnLst/>
              <a:rect l="l" t="t" r="r" b="b"/>
              <a:pathLst>
                <a:path w="1454" h="1988" extrusionOk="0">
                  <a:moveTo>
                    <a:pt x="1424" y="0"/>
                  </a:moveTo>
                  <a:lnTo>
                    <a:pt x="1453" y="1987"/>
                  </a:lnTo>
                  <a:lnTo>
                    <a:pt x="60" y="1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 flipH="1">
              <a:off x="1301017" y="3119947"/>
              <a:ext cx="123095" cy="153761"/>
            </a:xfrm>
            <a:custGeom>
              <a:avLst/>
              <a:gdLst/>
              <a:ahLst/>
              <a:cxnLst/>
              <a:rect l="l" t="t" r="r" b="b"/>
              <a:pathLst>
                <a:path w="1425" h="1780" extrusionOk="0">
                  <a:moveTo>
                    <a:pt x="1394" y="0"/>
                  </a:moveTo>
                  <a:lnTo>
                    <a:pt x="1424" y="1156"/>
                  </a:lnTo>
                  <a:lnTo>
                    <a:pt x="861" y="1779"/>
                  </a:lnTo>
                  <a:lnTo>
                    <a:pt x="1" y="1779"/>
                  </a:lnTo>
                  <a:lnTo>
                    <a:pt x="1" y="1601"/>
                  </a:lnTo>
                  <a:lnTo>
                    <a:pt x="1216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8"/>
            <p:cNvSpPr/>
            <p:nvPr/>
          </p:nvSpPr>
          <p:spPr>
            <a:xfrm flipH="1">
              <a:off x="1318985" y="3101979"/>
              <a:ext cx="107633" cy="143481"/>
            </a:xfrm>
            <a:custGeom>
              <a:avLst/>
              <a:gdLst/>
              <a:ahLst/>
              <a:cxnLst/>
              <a:rect l="l" t="t" r="r" b="b"/>
              <a:pathLst>
                <a:path w="1246" h="1661" extrusionOk="0">
                  <a:moveTo>
                    <a:pt x="1245" y="0"/>
                  </a:moveTo>
                  <a:lnTo>
                    <a:pt x="1245" y="267"/>
                  </a:lnTo>
                  <a:lnTo>
                    <a:pt x="30" y="1661"/>
                  </a:lnTo>
                  <a:lnTo>
                    <a:pt x="0" y="124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8"/>
            <p:cNvSpPr/>
            <p:nvPr/>
          </p:nvSpPr>
          <p:spPr>
            <a:xfrm flipH="1">
              <a:off x="1301014" y="3089194"/>
              <a:ext cx="18054" cy="197298"/>
            </a:xfrm>
            <a:custGeom>
              <a:avLst/>
              <a:gdLst/>
              <a:ahLst/>
              <a:cxnLst/>
              <a:rect l="l" t="t" r="r" b="b"/>
              <a:pathLst>
                <a:path w="209" h="2284" extrusionOk="0">
                  <a:moveTo>
                    <a:pt x="0" y="0"/>
                  </a:moveTo>
                  <a:lnTo>
                    <a:pt x="30" y="2283"/>
                  </a:lnTo>
                  <a:lnTo>
                    <a:pt x="208" y="228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 flipH="1">
              <a:off x="1155023" y="3089194"/>
              <a:ext cx="5269" cy="197298"/>
            </a:xfrm>
            <a:custGeom>
              <a:avLst/>
              <a:gdLst/>
              <a:ahLst/>
              <a:cxnLst/>
              <a:rect l="l" t="t" r="r" b="b"/>
              <a:pathLst>
                <a:path w="61" h="2284" extrusionOk="0">
                  <a:moveTo>
                    <a:pt x="1" y="0"/>
                  </a:moveTo>
                  <a:lnTo>
                    <a:pt x="1" y="2283"/>
                  </a:lnTo>
                  <a:lnTo>
                    <a:pt x="30" y="228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8"/>
            <p:cNvSpPr/>
            <p:nvPr/>
          </p:nvSpPr>
          <p:spPr>
            <a:xfrm flipH="1">
              <a:off x="1160210" y="3089194"/>
              <a:ext cx="138385" cy="197298"/>
            </a:xfrm>
            <a:custGeom>
              <a:avLst/>
              <a:gdLst/>
              <a:ahLst/>
              <a:cxnLst/>
              <a:rect l="l" t="t" r="r" b="b"/>
              <a:pathLst>
                <a:path w="1602" h="2284" extrusionOk="0">
                  <a:moveTo>
                    <a:pt x="1" y="0"/>
                  </a:moveTo>
                  <a:lnTo>
                    <a:pt x="30" y="2283"/>
                  </a:lnTo>
                  <a:lnTo>
                    <a:pt x="1602" y="2283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8"/>
            <p:cNvSpPr/>
            <p:nvPr/>
          </p:nvSpPr>
          <p:spPr>
            <a:xfrm flipH="1">
              <a:off x="1162715" y="3101979"/>
              <a:ext cx="123095" cy="171728"/>
            </a:xfrm>
            <a:custGeom>
              <a:avLst/>
              <a:gdLst/>
              <a:ahLst/>
              <a:cxnLst/>
              <a:rect l="l" t="t" r="r" b="b"/>
              <a:pathLst>
                <a:path w="1425" h="1988" extrusionOk="0">
                  <a:moveTo>
                    <a:pt x="1424" y="0"/>
                  </a:moveTo>
                  <a:lnTo>
                    <a:pt x="1395" y="1987"/>
                  </a:lnTo>
                  <a:lnTo>
                    <a:pt x="31" y="19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 flipH="1">
              <a:off x="1160209" y="3119947"/>
              <a:ext cx="123009" cy="153761"/>
            </a:xfrm>
            <a:custGeom>
              <a:avLst/>
              <a:gdLst/>
              <a:ahLst/>
              <a:cxnLst/>
              <a:rect l="l" t="t" r="r" b="b"/>
              <a:pathLst>
                <a:path w="1424" h="1780" extrusionOk="0">
                  <a:moveTo>
                    <a:pt x="1424" y="0"/>
                  </a:moveTo>
                  <a:lnTo>
                    <a:pt x="1424" y="1156"/>
                  </a:lnTo>
                  <a:lnTo>
                    <a:pt x="860" y="1779"/>
                  </a:lnTo>
                  <a:lnTo>
                    <a:pt x="1" y="1779"/>
                  </a:lnTo>
                  <a:lnTo>
                    <a:pt x="1" y="1601"/>
                  </a:lnTo>
                  <a:lnTo>
                    <a:pt x="1246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8"/>
            <p:cNvSpPr/>
            <p:nvPr/>
          </p:nvSpPr>
          <p:spPr>
            <a:xfrm flipH="1">
              <a:off x="1175586" y="3101979"/>
              <a:ext cx="110224" cy="143481"/>
            </a:xfrm>
            <a:custGeom>
              <a:avLst/>
              <a:gdLst/>
              <a:ahLst/>
              <a:cxnLst/>
              <a:rect l="l" t="t" r="r" b="b"/>
              <a:pathLst>
                <a:path w="1276" h="1661" extrusionOk="0">
                  <a:moveTo>
                    <a:pt x="1276" y="0"/>
                  </a:moveTo>
                  <a:lnTo>
                    <a:pt x="1276" y="267"/>
                  </a:lnTo>
                  <a:lnTo>
                    <a:pt x="1" y="1661"/>
                  </a:lnTo>
                  <a:lnTo>
                    <a:pt x="1" y="1246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 flipH="1">
              <a:off x="1160206" y="3089194"/>
              <a:ext cx="15462" cy="197298"/>
            </a:xfrm>
            <a:custGeom>
              <a:avLst/>
              <a:gdLst/>
              <a:ahLst/>
              <a:cxnLst/>
              <a:rect l="l" t="t" r="r" b="b"/>
              <a:pathLst>
                <a:path w="179" h="2284" extrusionOk="0">
                  <a:moveTo>
                    <a:pt x="1" y="0"/>
                  </a:moveTo>
                  <a:lnTo>
                    <a:pt x="1" y="2283"/>
                  </a:lnTo>
                  <a:lnTo>
                    <a:pt x="179" y="22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 flipH="1">
              <a:off x="1011624" y="3089194"/>
              <a:ext cx="10280" cy="197298"/>
            </a:xfrm>
            <a:custGeom>
              <a:avLst/>
              <a:gdLst/>
              <a:ahLst/>
              <a:cxnLst/>
              <a:rect l="l" t="t" r="r" b="b"/>
              <a:pathLst>
                <a:path w="119" h="2284" extrusionOk="0">
                  <a:moveTo>
                    <a:pt x="89" y="0"/>
                  </a:moveTo>
                  <a:lnTo>
                    <a:pt x="0" y="2283"/>
                  </a:lnTo>
                  <a:lnTo>
                    <a:pt x="59" y="228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 flipH="1">
              <a:off x="1014219" y="3089194"/>
              <a:ext cx="143481" cy="197298"/>
            </a:xfrm>
            <a:custGeom>
              <a:avLst/>
              <a:gdLst/>
              <a:ahLst/>
              <a:cxnLst/>
              <a:rect l="l" t="t" r="r" b="b"/>
              <a:pathLst>
                <a:path w="1661" h="2284" extrusionOk="0">
                  <a:moveTo>
                    <a:pt x="30" y="0"/>
                  </a:moveTo>
                  <a:lnTo>
                    <a:pt x="0" y="2283"/>
                  </a:lnTo>
                  <a:lnTo>
                    <a:pt x="1572" y="2283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 flipH="1">
              <a:off x="1019315" y="3101979"/>
              <a:ext cx="125600" cy="171728"/>
            </a:xfrm>
            <a:custGeom>
              <a:avLst/>
              <a:gdLst/>
              <a:ahLst/>
              <a:cxnLst/>
              <a:rect l="l" t="t" r="r" b="b"/>
              <a:pathLst>
                <a:path w="1454" h="1988" extrusionOk="0">
                  <a:moveTo>
                    <a:pt x="1454" y="0"/>
                  </a:moveTo>
                  <a:lnTo>
                    <a:pt x="1394" y="1987"/>
                  </a:lnTo>
                  <a:lnTo>
                    <a:pt x="1" y="198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 flipH="1">
              <a:off x="1016724" y="3119947"/>
              <a:ext cx="128192" cy="153761"/>
            </a:xfrm>
            <a:custGeom>
              <a:avLst/>
              <a:gdLst/>
              <a:ahLst/>
              <a:cxnLst/>
              <a:rect l="l" t="t" r="r" b="b"/>
              <a:pathLst>
                <a:path w="1484" h="1780" extrusionOk="0">
                  <a:moveTo>
                    <a:pt x="1483" y="0"/>
                  </a:moveTo>
                  <a:lnTo>
                    <a:pt x="1454" y="1156"/>
                  </a:lnTo>
                  <a:lnTo>
                    <a:pt x="861" y="1779"/>
                  </a:lnTo>
                  <a:lnTo>
                    <a:pt x="1" y="1779"/>
                  </a:lnTo>
                  <a:lnTo>
                    <a:pt x="1" y="1601"/>
                  </a:lnTo>
                  <a:lnTo>
                    <a:pt x="1305" y="2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 flipH="1">
              <a:off x="1032100" y="3101979"/>
              <a:ext cx="112816" cy="143481"/>
            </a:xfrm>
            <a:custGeom>
              <a:avLst/>
              <a:gdLst/>
              <a:ahLst/>
              <a:cxnLst/>
              <a:rect l="l" t="t" r="r" b="b"/>
              <a:pathLst>
                <a:path w="1306" h="1661" extrusionOk="0">
                  <a:moveTo>
                    <a:pt x="1305" y="0"/>
                  </a:moveTo>
                  <a:lnTo>
                    <a:pt x="1305" y="267"/>
                  </a:lnTo>
                  <a:lnTo>
                    <a:pt x="1" y="1661"/>
                  </a:lnTo>
                  <a:lnTo>
                    <a:pt x="30" y="124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 flipH="1">
              <a:off x="1014216" y="3089194"/>
              <a:ext cx="23064" cy="197298"/>
            </a:xfrm>
            <a:custGeom>
              <a:avLst/>
              <a:gdLst/>
              <a:ahLst/>
              <a:cxnLst/>
              <a:rect l="l" t="t" r="r" b="b"/>
              <a:pathLst>
                <a:path w="267" h="2284" extrusionOk="0">
                  <a:moveTo>
                    <a:pt x="59" y="0"/>
                  </a:moveTo>
                  <a:lnTo>
                    <a:pt x="0" y="2283"/>
                  </a:lnTo>
                  <a:lnTo>
                    <a:pt x="178" y="228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 flipH="1">
              <a:off x="870734" y="3089194"/>
              <a:ext cx="146073" cy="197298"/>
            </a:xfrm>
            <a:custGeom>
              <a:avLst/>
              <a:gdLst/>
              <a:ahLst/>
              <a:cxnLst/>
              <a:rect l="l" t="t" r="r" b="b"/>
              <a:pathLst>
                <a:path w="1691" h="2284" extrusionOk="0">
                  <a:moveTo>
                    <a:pt x="60" y="0"/>
                  </a:moveTo>
                  <a:lnTo>
                    <a:pt x="0" y="2283"/>
                  </a:lnTo>
                  <a:lnTo>
                    <a:pt x="1572" y="2283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8"/>
            <p:cNvSpPr/>
            <p:nvPr/>
          </p:nvSpPr>
          <p:spPr>
            <a:xfrm flipH="1">
              <a:off x="875830" y="3101979"/>
              <a:ext cx="128192" cy="171728"/>
            </a:xfrm>
            <a:custGeom>
              <a:avLst/>
              <a:gdLst/>
              <a:ahLst/>
              <a:cxnLst/>
              <a:rect l="l" t="t" r="r" b="b"/>
              <a:pathLst>
                <a:path w="1484" h="1988" extrusionOk="0">
                  <a:moveTo>
                    <a:pt x="1483" y="0"/>
                  </a:moveTo>
                  <a:lnTo>
                    <a:pt x="1365" y="1987"/>
                  </a:lnTo>
                  <a:lnTo>
                    <a:pt x="1" y="198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8"/>
            <p:cNvSpPr/>
            <p:nvPr/>
          </p:nvSpPr>
          <p:spPr>
            <a:xfrm flipH="1">
              <a:off x="875830" y="3125044"/>
              <a:ext cx="128192" cy="148664"/>
            </a:xfrm>
            <a:custGeom>
              <a:avLst/>
              <a:gdLst/>
              <a:ahLst/>
              <a:cxnLst/>
              <a:rect l="l" t="t" r="r" b="b"/>
              <a:pathLst>
                <a:path w="1484" h="1721" extrusionOk="0">
                  <a:moveTo>
                    <a:pt x="1483" y="0"/>
                  </a:moveTo>
                  <a:lnTo>
                    <a:pt x="1394" y="1157"/>
                  </a:lnTo>
                  <a:lnTo>
                    <a:pt x="860" y="1720"/>
                  </a:lnTo>
                  <a:lnTo>
                    <a:pt x="1" y="1720"/>
                  </a:lnTo>
                  <a:lnTo>
                    <a:pt x="1" y="1542"/>
                  </a:lnTo>
                  <a:lnTo>
                    <a:pt x="1335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 flipH="1">
              <a:off x="888701" y="3101979"/>
              <a:ext cx="115321" cy="143481"/>
            </a:xfrm>
            <a:custGeom>
              <a:avLst/>
              <a:gdLst/>
              <a:ahLst/>
              <a:cxnLst/>
              <a:rect l="l" t="t" r="r" b="b"/>
              <a:pathLst>
                <a:path w="1335" h="1661" extrusionOk="0">
                  <a:moveTo>
                    <a:pt x="1335" y="0"/>
                  </a:moveTo>
                  <a:lnTo>
                    <a:pt x="1335" y="267"/>
                  </a:lnTo>
                  <a:lnTo>
                    <a:pt x="1" y="1661"/>
                  </a:lnTo>
                  <a:lnTo>
                    <a:pt x="30" y="1246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 flipH="1">
              <a:off x="870730" y="3089194"/>
              <a:ext cx="25742" cy="197298"/>
            </a:xfrm>
            <a:custGeom>
              <a:avLst/>
              <a:gdLst/>
              <a:ahLst/>
              <a:cxnLst/>
              <a:rect l="l" t="t" r="r" b="b"/>
              <a:pathLst>
                <a:path w="298" h="2284" extrusionOk="0">
                  <a:moveTo>
                    <a:pt x="120" y="0"/>
                  </a:moveTo>
                  <a:lnTo>
                    <a:pt x="1" y="2283"/>
                  </a:lnTo>
                  <a:lnTo>
                    <a:pt x="179" y="228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 flipH="1">
              <a:off x="806744" y="2715234"/>
              <a:ext cx="847844" cy="89665"/>
            </a:xfrm>
            <a:custGeom>
              <a:avLst/>
              <a:gdLst/>
              <a:ahLst/>
              <a:cxnLst/>
              <a:rect l="l" t="t" r="r" b="b"/>
              <a:pathLst>
                <a:path w="9815" h="1038" extrusionOk="0">
                  <a:moveTo>
                    <a:pt x="0" y="0"/>
                  </a:moveTo>
                  <a:lnTo>
                    <a:pt x="89" y="1038"/>
                  </a:lnTo>
                  <a:lnTo>
                    <a:pt x="9755" y="1038"/>
                  </a:lnTo>
                  <a:lnTo>
                    <a:pt x="9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 flipH="1">
              <a:off x="783680" y="2669105"/>
              <a:ext cx="893972" cy="92257"/>
            </a:xfrm>
            <a:custGeom>
              <a:avLst/>
              <a:gdLst/>
              <a:ahLst/>
              <a:cxnLst/>
              <a:rect l="l" t="t" r="r" b="b"/>
              <a:pathLst>
                <a:path w="10349" h="1068" extrusionOk="0">
                  <a:moveTo>
                    <a:pt x="0" y="0"/>
                  </a:moveTo>
                  <a:lnTo>
                    <a:pt x="60" y="1068"/>
                  </a:lnTo>
                  <a:lnTo>
                    <a:pt x="10289" y="1068"/>
                  </a:lnTo>
                  <a:lnTo>
                    <a:pt x="103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 flipH="1">
              <a:off x="822119" y="3350422"/>
              <a:ext cx="819684" cy="240834"/>
            </a:xfrm>
            <a:custGeom>
              <a:avLst/>
              <a:gdLst/>
              <a:ahLst/>
              <a:cxnLst/>
              <a:rect l="l" t="t" r="r" b="b"/>
              <a:pathLst>
                <a:path w="9489" h="2788" extrusionOk="0">
                  <a:moveTo>
                    <a:pt x="0" y="1"/>
                  </a:moveTo>
                  <a:lnTo>
                    <a:pt x="356" y="2788"/>
                  </a:lnTo>
                  <a:lnTo>
                    <a:pt x="9163" y="2788"/>
                  </a:lnTo>
                  <a:lnTo>
                    <a:pt x="9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 flipH="1">
              <a:off x="397065" y="3847394"/>
              <a:ext cx="5204718" cy="43623"/>
            </a:xfrm>
            <a:custGeom>
              <a:avLst/>
              <a:gdLst/>
              <a:ahLst/>
              <a:cxnLst/>
              <a:rect l="l" t="t" r="r" b="b"/>
              <a:pathLst>
                <a:path w="60252" h="505" extrusionOk="0">
                  <a:moveTo>
                    <a:pt x="0" y="0"/>
                  </a:moveTo>
                  <a:lnTo>
                    <a:pt x="0" y="504"/>
                  </a:lnTo>
                  <a:lnTo>
                    <a:pt x="60252" y="504"/>
                  </a:lnTo>
                  <a:lnTo>
                    <a:pt x="60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 flipH="1">
              <a:off x="1746837" y="3355518"/>
              <a:ext cx="2507598" cy="1785354"/>
            </a:xfrm>
            <a:custGeom>
              <a:avLst/>
              <a:gdLst/>
              <a:ahLst/>
              <a:cxnLst/>
              <a:rect l="l" t="t" r="r" b="b"/>
              <a:pathLst>
                <a:path w="29029" h="20668" extrusionOk="0">
                  <a:moveTo>
                    <a:pt x="14440" y="1"/>
                  </a:moveTo>
                  <a:cubicBezTo>
                    <a:pt x="8955" y="1"/>
                    <a:pt x="3825" y="1958"/>
                    <a:pt x="356" y="5368"/>
                  </a:cubicBezTo>
                  <a:lnTo>
                    <a:pt x="0" y="5724"/>
                  </a:lnTo>
                  <a:lnTo>
                    <a:pt x="30" y="6198"/>
                  </a:lnTo>
                  <a:lnTo>
                    <a:pt x="1423" y="20668"/>
                  </a:lnTo>
                  <a:lnTo>
                    <a:pt x="27605" y="20668"/>
                  </a:lnTo>
                  <a:lnTo>
                    <a:pt x="28999" y="6198"/>
                  </a:lnTo>
                  <a:lnTo>
                    <a:pt x="29029" y="5724"/>
                  </a:lnTo>
                  <a:lnTo>
                    <a:pt x="28703" y="5368"/>
                  </a:lnTo>
                  <a:cubicBezTo>
                    <a:pt x="25233" y="1958"/>
                    <a:pt x="20104" y="1"/>
                    <a:pt x="14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 flipH="1">
              <a:off x="499512" y="3890931"/>
              <a:ext cx="5002411" cy="1252546"/>
            </a:xfrm>
            <a:custGeom>
              <a:avLst/>
              <a:gdLst/>
              <a:ahLst/>
              <a:cxnLst/>
              <a:rect l="l" t="t" r="r" b="b"/>
              <a:pathLst>
                <a:path w="57910" h="14500" extrusionOk="0">
                  <a:moveTo>
                    <a:pt x="1" y="0"/>
                  </a:moveTo>
                  <a:lnTo>
                    <a:pt x="1" y="14500"/>
                  </a:lnTo>
                  <a:lnTo>
                    <a:pt x="57910" y="14500"/>
                  </a:lnTo>
                  <a:lnTo>
                    <a:pt x="57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 flipH="1">
              <a:off x="438009" y="3890931"/>
              <a:ext cx="5125333" cy="240834"/>
            </a:xfrm>
            <a:custGeom>
              <a:avLst/>
              <a:gdLst/>
              <a:ahLst/>
              <a:cxnLst/>
              <a:rect l="l" t="t" r="r" b="b"/>
              <a:pathLst>
                <a:path w="59333" h="2788" extrusionOk="0">
                  <a:moveTo>
                    <a:pt x="0" y="0"/>
                  </a:moveTo>
                  <a:lnTo>
                    <a:pt x="0" y="2787"/>
                  </a:lnTo>
                  <a:lnTo>
                    <a:pt x="59333" y="2787"/>
                  </a:lnTo>
                  <a:lnTo>
                    <a:pt x="59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 flipH="1">
              <a:off x="1803157" y="3409336"/>
              <a:ext cx="2394955" cy="1731537"/>
            </a:xfrm>
            <a:custGeom>
              <a:avLst/>
              <a:gdLst/>
              <a:ahLst/>
              <a:cxnLst/>
              <a:rect l="l" t="t" r="r" b="b"/>
              <a:pathLst>
                <a:path w="27725" h="20045" extrusionOk="0">
                  <a:moveTo>
                    <a:pt x="13759" y="1"/>
                  </a:moveTo>
                  <a:cubicBezTo>
                    <a:pt x="8451" y="1"/>
                    <a:pt x="3470" y="1898"/>
                    <a:pt x="149" y="5190"/>
                  </a:cubicBezTo>
                  <a:lnTo>
                    <a:pt x="0" y="5338"/>
                  </a:lnTo>
                  <a:lnTo>
                    <a:pt x="30" y="5575"/>
                  </a:lnTo>
                  <a:lnTo>
                    <a:pt x="119" y="6643"/>
                  </a:lnTo>
                  <a:lnTo>
                    <a:pt x="149" y="6850"/>
                  </a:lnTo>
                  <a:lnTo>
                    <a:pt x="1424" y="20045"/>
                  </a:lnTo>
                  <a:lnTo>
                    <a:pt x="26301" y="20045"/>
                  </a:lnTo>
                  <a:lnTo>
                    <a:pt x="27576" y="6850"/>
                  </a:lnTo>
                  <a:lnTo>
                    <a:pt x="27606" y="6643"/>
                  </a:lnTo>
                  <a:lnTo>
                    <a:pt x="27695" y="5575"/>
                  </a:lnTo>
                  <a:lnTo>
                    <a:pt x="27724" y="5338"/>
                  </a:lnTo>
                  <a:lnTo>
                    <a:pt x="27576" y="5190"/>
                  </a:lnTo>
                  <a:lnTo>
                    <a:pt x="27457" y="5041"/>
                  </a:lnTo>
                  <a:lnTo>
                    <a:pt x="27250" y="4863"/>
                  </a:lnTo>
                  <a:cubicBezTo>
                    <a:pt x="26331" y="4004"/>
                    <a:pt x="25293" y="3262"/>
                    <a:pt x="24196" y="2640"/>
                  </a:cubicBezTo>
                  <a:cubicBezTo>
                    <a:pt x="24137" y="2580"/>
                    <a:pt x="24077" y="2551"/>
                    <a:pt x="23988" y="2521"/>
                  </a:cubicBezTo>
                  <a:cubicBezTo>
                    <a:pt x="22980" y="1958"/>
                    <a:pt x="21942" y="1483"/>
                    <a:pt x="20845" y="1127"/>
                  </a:cubicBezTo>
                  <a:lnTo>
                    <a:pt x="20638" y="1038"/>
                  </a:lnTo>
                  <a:cubicBezTo>
                    <a:pt x="19570" y="712"/>
                    <a:pt x="18503" y="445"/>
                    <a:pt x="17406" y="268"/>
                  </a:cubicBezTo>
                  <a:lnTo>
                    <a:pt x="17198" y="238"/>
                  </a:lnTo>
                  <a:cubicBezTo>
                    <a:pt x="16131" y="90"/>
                    <a:pt x="15034" y="1"/>
                    <a:pt x="13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 flipH="1">
              <a:off x="1841596" y="3447777"/>
              <a:ext cx="2318074" cy="1693097"/>
            </a:xfrm>
            <a:custGeom>
              <a:avLst/>
              <a:gdLst/>
              <a:ahLst/>
              <a:cxnLst/>
              <a:rect l="l" t="t" r="r" b="b"/>
              <a:pathLst>
                <a:path w="26835" h="19600" extrusionOk="0">
                  <a:moveTo>
                    <a:pt x="26835" y="5041"/>
                  </a:moveTo>
                  <a:lnTo>
                    <a:pt x="26805" y="5545"/>
                  </a:lnTo>
                  <a:lnTo>
                    <a:pt x="25441" y="19600"/>
                  </a:lnTo>
                  <a:lnTo>
                    <a:pt x="1394" y="19600"/>
                  </a:lnTo>
                  <a:lnTo>
                    <a:pt x="682" y="12276"/>
                  </a:lnTo>
                  <a:lnTo>
                    <a:pt x="593" y="11475"/>
                  </a:lnTo>
                  <a:lnTo>
                    <a:pt x="475" y="10200"/>
                  </a:lnTo>
                  <a:lnTo>
                    <a:pt x="445" y="9726"/>
                  </a:lnTo>
                  <a:lnTo>
                    <a:pt x="386" y="9074"/>
                  </a:lnTo>
                  <a:lnTo>
                    <a:pt x="297" y="8332"/>
                  </a:lnTo>
                  <a:lnTo>
                    <a:pt x="267" y="7917"/>
                  </a:lnTo>
                  <a:lnTo>
                    <a:pt x="0" y="5071"/>
                  </a:lnTo>
                  <a:cubicBezTo>
                    <a:pt x="2046" y="3084"/>
                    <a:pt x="4566" y="1631"/>
                    <a:pt x="7324" y="860"/>
                  </a:cubicBezTo>
                  <a:lnTo>
                    <a:pt x="7947" y="682"/>
                  </a:lnTo>
                  <a:cubicBezTo>
                    <a:pt x="8332" y="593"/>
                    <a:pt x="8658" y="505"/>
                    <a:pt x="9014" y="416"/>
                  </a:cubicBezTo>
                  <a:cubicBezTo>
                    <a:pt x="9311" y="356"/>
                    <a:pt x="9607" y="327"/>
                    <a:pt x="9904" y="267"/>
                  </a:cubicBezTo>
                  <a:cubicBezTo>
                    <a:pt x="10111" y="238"/>
                    <a:pt x="10319" y="208"/>
                    <a:pt x="10526" y="178"/>
                  </a:cubicBezTo>
                  <a:cubicBezTo>
                    <a:pt x="11030" y="119"/>
                    <a:pt x="11534" y="60"/>
                    <a:pt x="12068" y="30"/>
                  </a:cubicBezTo>
                  <a:cubicBezTo>
                    <a:pt x="12483" y="0"/>
                    <a:pt x="12898" y="0"/>
                    <a:pt x="13343" y="0"/>
                  </a:cubicBezTo>
                  <a:lnTo>
                    <a:pt x="13491" y="0"/>
                  </a:lnTo>
                  <a:cubicBezTo>
                    <a:pt x="14529" y="0"/>
                    <a:pt x="15567" y="60"/>
                    <a:pt x="16575" y="208"/>
                  </a:cubicBezTo>
                  <a:lnTo>
                    <a:pt x="17109" y="297"/>
                  </a:lnTo>
                  <a:lnTo>
                    <a:pt x="17524" y="386"/>
                  </a:lnTo>
                  <a:cubicBezTo>
                    <a:pt x="17910" y="445"/>
                    <a:pt x="18265" y="534"/>
                    <a:pt x="18621" y="623"/>
                  </a:cubicBezTo>
                  <a:cubicBezTo>
                    <a:pt x="19481" y="831"/>
                    <a:pt x="20371" y="1098"/>
                    <a:pt x="21201" y="1453"/>
                  </a:cubicBezTo>
                  <a:lnTo>
                    <a:pt x="21527" y="1572"/>
                  </a:lnTo>
                  <a:lnTo>
                    <a:pt x="22090" y="1809"/>
                  </a:lnTo>
                  <a:cubicBezTo>
                    <a:pt x="22683" y="2106"/>
                    <a:pt x="23276" y="2402"/>
                    <a:pt x="23840" y="2728"/>
                  </a:cubicBezTo>
                  <a:cubicBezTo>
                    <a:pt x="24789" y="3321"/>
                    <a:pt x="25678" y="3974"/>
                    <a:pt x="26508" y="4745"/>
                  </a:cubicBezTo>
                  <a:lnTo>
                    <a:pt x="26835" y="5041"/>
                  </a:lnTo>
                  <a:cubicBezTo>
                    <a:pt x="26835" y="5041"/>
                    <a:pt x="26835" y="5041"/>
                    <a:pt x="26835" y="5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 flipH="1">
              <a:off x="63" y="4482581"/>
              <a:ext cx="6003843" cy="658321"/>
            </a:xfrm>
            <a:custGeom>
              <a:avLst/>
              <a:gdLst/>
              <a:ahLst/>
              <a:cxnLst/>
              <a:rect l="l" t="t" r="r" b="b"/>
              <a:pathLst>
                <a:path w="69503" h="7621" extrusionOk="0">
                  <a:moveTo>
                    <a:pt x="0" y="1"/>
                  </a:moveTo>
                  <a:lnTo>
                    <a:pt x="0" y="7621"/>
                  </a:lnTo>
                  <a:lnTo>
                    <a:pt x="69503" y="7621"/>
                  </a:lnTo>
                  <a:lnTo>
                    <a:pt x="69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 flipH="1">
              <a:off x="63" y="4446731"/>
              <a:ext cx="6003843" cy="550775"/>
            </a:xfrm>
            <a:custGeom>
              <a:avLst/>
              <a:gdLst/>
              <a:ahLst/>
              <a:cxnLst/>
              <a:rect l="l" t="t" r="r" b="b"/>
              <a:pathLst>
                <a:path w="69503" h="6376" extrusionOk="0">
                  <a:moveTo>
                    <a:pt x="0" y="0"/>
                  </a:moveTo>
                  <a:lnTo>
                    <a:pt x="0" y="6375"/>
                  </a:lnTo>
                  <a:lnTo>
                    <a:pt x="69503" y="6375"/>
                  </a:lnTo>
                  <a:lnTo>
                    <a:pt x="69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 flipH="1">
              <a:off x="5716935" y="4707959"/>
              <a:ext cx="2678" cy="233233"/>
            </a:xfrm>
            <a:custGeom>
              <a:avLst/>
              <a:gdLst/>
              <a:ahLst/>
              <a:cxnLst/>
              <a:rect l="l" t="t" r="r" b="b"/>
              <a:pathLst>
                <a:path w="31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30" y="2699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 flipH="1">
              <a:off x="5719532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 flipH="1">
              <a:off x="5724628" y="4723335"/>
              <a:ext cx="158944" cy="202481"/>
            </a:xfrm>
            <a:custGeom>
              <a:avLst/>
              <a:gdLst/>
              <a:ahLst/>
              <a:cxnLst/>
              <a:rect l="l" t="t" r="r" b="b"/>
              <a:pathLst>
                <a:path w="1840" h="2344" extrusionOk="0">
                  <a:moveTo>
                    <a:pt x="1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 flipH="1">
              <a:off x="5719531" y="4743809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 flipH="1">
              <a:off x="5740004" y="4723335"/>
              <a:ext cx="143568" cy="166632"/>
            </a:xfrm>
            <a:custGeom>
              <a:avLst/>
              <a:gdLst/>
              <a:ahLst/>
              <a:cxnLst/>
              <a:rect l="l" t="t" r="r" b="b"/>
              <a:pathLst>
                <a:path w="1662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 flipH="1">
              <a:off x="5719527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 flipH="1">
              <a:off x="5532589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 flipH="1">
              <a:off x="5537691" y="4707959"/>
              <a:ext cx="176825" cy="233233"/>
            </a:xfrm>
            <a:custGeom>
              <a:avLst/>
              <a:gdLst/>
              <a:ahLst/>
              <a:cxnLst/>
              <a:rect l="l" t="t" r="r" b="b"/>
              <a:pathLst>
                <a:path w="204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47" y="269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 flipH="1">
              <a:off x="5542787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1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 flipH="1">
              <a:off x="5537691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65"/>
                  </a:lnTo>
                  <a:lnTo>
                    <a:pt x="1127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 flipH="1">
              <a:off x="5558163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 flipH="1">
              <a:off x="5537686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 flipH="1">
              <a:off x="5348157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 flipH="1">
              <a:off x="5353259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7" y="2699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 flipH="1">
              <a:off x="5358355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1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 flipH="1">
              <a:off x="5353258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65"/>
                  </a:lnTo>
                  <a:lnTo>
                    <a:pt x="1127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 flipH="1">
              <a:off x="5373731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 flipH="1">
              <a:off x="5353254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8"/>
            <p:cNvSpPr/>
            <p:nvPr/>
          </p:nvSpPr>
          <p:spPr>
            <a:xfrm flipH="1">
              <a:off x="5163725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8"/>
            <p:cNvSpPr/>
            <p:nvPr/>
          </p:nvSpPr>
          <p:spPr>
            <a:xfrm flipH="1">
              <a:off x="5168827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 flipH="1">
              <a:off x="5173923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 flipH="1">
              <a:off x="5168826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 flipH="1">
              <a:off x="5189299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 flipH="1">
              <a:off x="5168822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 flipH="1">
              <a:off x="4979292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 flipH="1">
              <a:off x="4984394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 flipH="1">
              <a:off x="4989491" y="4723335"/>
              <a:ext cx="158944" cy="202481"/>
            </a:xfrm>
            <a:custGeom>
              <a:avLst/>
              <a:gdLst/>
              <a:ahLst/>
              <a:cxnLst/>
              <a:rect l="l" t="t" r="r" b="b"/>
              <a:pathLst>
                <a:path w="1840" h="2344" extrusionOk="0">
                  <a:moveTo>
                    <a:pt x="1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 flipH="1">
              <a:off x="4984394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 flipH="1">
              <a:off x="5004867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 flipH="1">
              <a:off x="4984390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 flipH="1">
              <a:off x="4794860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 flipH="1">
              <a:off x="4799962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 flipH="1">
              <a:off x="4805145" y="4723335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1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 flipH="1">
              <a:off x="4799962" y="4743809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35"/>
                  </a:lnTo>
                  <a:lnTo>
                    <a:pt x="1127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 flipH="1">
              <a:off x="4820434" y="4723335"/>
              <a:ext cx="143568" cy="166632"/>
            </a:xfrm>
            <a:custGeom>
              <a:avLst/>
              <a:gdLst/>
              <a:ahLst/>
              <a:cxnLst/>
              <a:rect l="l" t="t" r="r" b="b"/>
              <a:pathLst>
                <a:path w="1662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 flipH="1">
              <a:off x="4799957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 flipH="1">
              <a:off x="4613019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 flipH="1">
              <a:off x="4615530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 flipH="1">
              <a:off x="4623218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 flipH="1">
              <a:off x="4615529" y="4743809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 flipH="1">
              <a:off x="4636089" y="4723335"/>
              <a:ext cx="143481" cy="166632"/>
            </a:xfrm>
            <a:custGeom>
              <a:avLst/>
              <a:gdLst/>
              <a:ahLst/>
              <a:cxnLst/>
              <a:rect l="l" t="t" r="r" b="b"/>
              <a:pathLst>
                <a:path w="1661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 flipH="1">
              <a:off x="4618117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 flipH="1">
              <a:off x="4428587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 flipH="1">
              <a:off x="4433689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 flipH="1">
              <a:off x="4438785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 flipH="1">
              <a:off x="4433689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 flipH="1">
              <a:off x="4454161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 flipH="1">
              <a:off x="4433684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 flipH="1">
              <a:off x="4244155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 flipH="1">
              <a:off x="4249257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 flipH="1">
              <a:off x="4254353" y="4720830"/>
              <a:ext cx="156352" cy="204986"/>
            </a:xfrm>
            <a:custGeom>
              <a:avLst/>
              <a:gdLst/>
              <a:ahLst/>
              <a:cxnLst/>
              <a:rect l="l" t="t" r="r" b="b"/>
              <a:pathLst>
                <a:path w="1810" h="2373" extrusionOk="0">
                  <a:moveTo>
                    <a:pt x="0" y="0"/>
                  </a:moveTo>
                  <a:lnTo>
                    <a:pt x="1809" y="0"/>
                  </a:lnTo>
                  <a:lnTo>
                    <a:pt x="1809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 flipH="1">
              <a:off x="4249256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 flipH="1">
              <a:off x="4269729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 flipH="1">
              <a:off x="4249252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 flipH="1">
              <a:off x="4059723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 flipH="1">
              <a:off x="4064825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 flipH="1">
              <a:off x="4070007" y="4720830"/>
              <a:ext cx="156266" cy="204986"/>
            </a:xfrm>
            <a:custGeom>
              <a:avLst/>
              <a:gdLst/>
              <a:ahLst/>
              <a:cxnLst/>
              <a:rect l="l" t="t" r="r" b="b"/>
              <a:pathLst>
                <a:path w="1809" h="2373" extrusionOk="0">
                  <a:moveTo>
                    <a:pt x="0" y="0"/>
                  </a:moveTo>
                  <a:lnTo>
                    <a:pt x="1809" y="0"/>
                  </a:lnTo>
                  <a:lnTo>
                    <a:pt x="1809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 flipH="1">
              <a:off x="4064824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 flipH="1">
              <a:off x="4085383" y="4723335"/>
              <a:ext cx="140890" cy="166632"/>
            </a:xfrm>
            <a:custGeom>
              <a:avLst/>
              <a:gdLst/>
              <a:ahLst/>
              <a:cxnLst/>
              <a:rect l="l" t="t" r="r" b="b"/>
              <a:pathLst>
                <a:path w="1631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 flipH="1">
              <a:off x="4064820" y="4705454"/>
              <a:ext cx="20559" cy="235738"/>
            </a:xfrm>
            <a:custGeom>
              <a:avLst/>
              <a:gdLst/>
              <a:ahLst/>
              <a:cxnLst/>
              <a:rect l="l" t="t" r="r" b="b"/>
              <a:pathLst>
                <a:path w="238" h="2729" extrusionOk="0">
                  <a:moveTo>
                    <a:pt x="0" y="0"/>
                  </a:moveTo>
                  <a:lnTo>
                    <a:pt x="0" y="2728"/>
                  </a:lnTo>
                  <a:lnTo>
                    <a:pt x="237" y="2728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 flipH="1">
              <a:off x="3880393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 flipH="1">
              <a:off x="3885575" y="4720830"/>
              <a:ext cx="158857" cy="204986"/>
            </a:xfrm>
            <a:custGeom>
              <a:avLst/>
              <a:gdLst/>
              <a:ahLst/>
              <a:cxnLst/>
              <a:rect l="l" t="t" r="r" b="b"/>
              <a:pathLst>
                <a:path w="1839" h="2373" extrusionOk="0">
                  <a:moveTo>
                    <a:pt x="0" y="0"/>
                  </a:moveTo>
                  <a:lnTo>
                    <a:pt x="1839" y="0"/>
                  </a:lnTo>
                  <a:lnTo>
                    <a:pt x="1839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 flipH="1">
              <a:off x="3885575" y="4748992"/>
              <a:ext cx="156266" cy="176825"/>
            </a:xfrm>
            <a:custGeom>
              <a:avLst/>
              <a:gdLst/>
              <a:ahLst/>
              <a:cxnLst/>
              <a:rect l="l" t="t" r="r" b="b"/>
              <a:pathLst>
                <a:path w="1809" h="2047" extrusionOk="0">
                  <a:moveTo>
                    <a:pt x="1809" y="0"/>
                  </a:moveTo>
                  <a:lnTo>
                    <a:pt x="1809" y="1364"/>
                  </a:lnTo>
                  <a:lnTo>
                    <a:pt x="1127" y="2046"/>
                  </a:lnTo>
                  <a:lnTo>
                    <a:pt x="0" y="2046"/>
                  </a:lnTo>
                  <a:lnTo>
                    <a:pt x="0" y="1809"/>
                  </a:lnTo>
                  <a:lnTo>
                    <a:pt x="1631" y="1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 flipH="1">
              <a:off x="3900951" y="4723335"/>
              <a:ext cx="140890" cy="166632"/>
            </a:xfrm>
            <a:custGeom>
              <a:avLst/>
              <a:gdLst/>
              <a:ahLst/>
              <a:cxnLst/>
              <a:rect l="l" t="t" r="r" b="b"/>
              <a:pathLst>
                <a:path w="1631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 flipH="1">
              <a:off x="3880388" y="4705454"/>
              <a:ext cx="20645" cy="235738"/>
            </a:xfrm>
            <a:custGeom>
              <a:avLst/>
              <a:gdLst/>
              <a:ahLst/>
              <a:cxnLst/>
              <a:rect l="l" t="t" r="r" b="b"/>
              <a:pathLst>
                <a:path w="239" h="2729" extrusionOk="0">
                  <a:moveTo>
                    <a:pt x="1" y="0"/>
                  </a:moveTo>
                  <a:lnTo>
                    <a:pt x="1" y="2728"/>
                  </a:lnTo>
                  <a:lnTo>
                    <a:pt x="238" y="2728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 flipH="1">
              <a:off x="1923505" y="4707959"/>
              <a:ext cx="2591" cy="233233"/>
            </a:xfrm>
            <a:custGeom>
              <a:avLst/>
              <a:gdLst/>
              <a:ahLst/>
              <a:cxnLst/>
              <a:rect l="l" t="t" r="r" b="b"/>
              <a:pathLst>
                <a:path w="3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30" y="2699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 flipH="1">
              <a:off x="1926015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 flipH="1">
              <a:off x="1931198" y="4723335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0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 flipH="1">
              <a:off x="1924752" y="4737859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 flipH="1">
              <a:off x="1946574" y="4723335"/>
              <a:ext cx="143481" cy="166632"/>
            </a:xfrm>
            <a:custGeom>
              <a:avLst/>
              <a:gdLst/>
              <a:ahLst/>
              <a:cxnLst/>
              <a:rect l="l" t="t" r="r" b="b"/>
              <a:pathLst>
                <a:path w="1661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 flipH="1">
              <a:off x="1926011" y="4707959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 flipH="1">
              <a:off x="1739073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 flipH="1">
              <a:off x="1744175" y="4707959"/>
              <a:ext cx="176825" cy="233233"/>
            </a:xfrm>
            <a:custGeom>
              <a:avLst/>
              <a:gdLst/>
              <a:ahLst/>
              <a:cxnLst/>
              <a:rect l="l" t="t" r="r" b="b"/>
              <a:pathLst>
                <a:path w="2047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46" y="2699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 flipH="1">
              <a:off x="1746766" y="4723335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0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 flipH="1">
              <a:off x="1741669" y="4743809"/>
              <a:ext cx="163954" cy="182008"/>
            </a:xfrm>
            <a:custGeom>
              <a:avLst/>
              <a:gdLst/>
              <a:ahLst/>
              <a:cxnLst/>
              <a:rect l="l" t="t" r="r" b="b"/>
              <a:pathLst>
                <a:path w="1898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 flipH="1">
              <a:off x="1762142" y="4723335"/>
              <a:ext cx="143481" cy="166632"/>
            </a:xfrm>
            <a:custGeom>
              <a:avLst/>
              <a:gdLst/>
              <a:ahLst/>
              <a:cxnLst/>
              <a:rect l="l" t="t" r="r" b="b"/>
              <a:pathLst>
                <a:path w="1661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 flipH="1">
              <a:off x="1741665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 flipH="1">
              <a:off x="1554640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 flipH="1">
              <a:off x="1559742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 flipH="1">
              <a:off x="1564925" y="4723335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8"/>
            <p:cNvSpPr/>
            <p:nvPr/>
          </p:nvSpPr>
          <p:spPr>
            <a:xfrm flipH="1">
              <a:off x="1559742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 flipH="1">
              <a:off x="1580215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 flipH="1">
              <a:off x="1559738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 flipH="1">
              <a:off x="1370208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59" y="269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 flipH="1">
              <a:off x="1375310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 flipH="1">
              <a:off x="1380493" y="4723335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 flipH="1">
              <a:off x="1375310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 flipH="1">
              <a:off x="1395869" y="4723335"/>
              <a:ext cx="140890" cy="166632"/>
            </a:xfrm>
            <a:custGeom>
              <a:avLst/>
              <a:gdLst/>
              <a:ahLst/>
              <a:cxnLst/>
              <a:rect l="l" t="t" r="r" b="b"/>
              <a:pathLst>
                <a:path w="1631" h="1929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 flipH="1">
              <a:off x="1375305" y="4707959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 flipH="1">
              <a:off x="1185776" y="4707959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59" y="269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 flipH="1">
              <a:off x="1190878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 flipH="1">
              <a:off x="1196060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1" y="1"/>
                  </a:moveTo>
                  <a:lnTo>
                    <a:pt x="1810" y="1"/>
                  </a:lnTo>
                  <a:lnTo>
                    <a:pt x="1810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 flipH="1">
              <a:off x="1190877" y="4743809"/>
              <a:ext cx="161535" cy="182008"/>
            </a:xfrm>
            <a:custGeom>
              <a:avLst/>
              <a:gdLst/>
              <a:ahLst/>
              <a:cxnLst/>
              <a:rect l="l" t="t" r="r" b="b"/>
              <a:pathLst>
                <a:path w="1870" h="2107" extrusionOk="0">
                  <a:moveTo>
                    <a:pt x="1869" y="1"/>
                  </a:moveTo>
                  <a:lnTo>
                    <a:pt x="1869" y="133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2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 flipH="1">
              <a:off x="1211436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 flipH="1">
              <a:off x="1190873" y="4707959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 flipH="1">
              <a:off x="1001344" y="4707959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 flipH="1">
              <a:off x="1006532" y="4707959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 flipH="1">
              <a:off x="1011628" y="4723335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1" y="1"/>
                  </a:moveTo>
                  <a:lnTo>
                    <a:pt x="1810" y="1"/>
                  </a:lnTo>
                  <a:lnTo>
                    <a:pt x="1810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 flipH="1">
              <a:off x="1006532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3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2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 flipH="1">
              <a:off x="1027004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 flipH="1">
              <a:off x="1006527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 flipH="1">
              <a:off x="816911" y="4707959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 flipH="1">
              <a:off x="822100" y="4707959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 flipH="1">
              <a:off x="827196" y="4723335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0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 flipH="1">
              <a:off x="822099" y="4743809"/>
              <a:ext cx="163954" cy="182008"/>
            </a:xfrm>
            <a:custGeom>
              <a:avLst/>
              <a:gdLst/>
              <a:ahLst/>
              <a:cxnLst/>
              <a:rect l="l" t="t" r="r" b="b"/>
              <a:pathLst>
                <a:path w="1898" h="2107" extrusionOk="0">
                  <a:moveTo>
                    <a:pt x="1898" y="1"/>
                  </a:moveTo>
                  <a:lnTo>
                    <a:pt x="189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 flipH="1">
              <a:off x="842572" y="4723335"/>
              <a:ext cx="143481" cy="166632"/>
            </a:xfrm>
            <a:custGeom>
              <a:avLst/>
              <a:gdLst/>
              <a:ahLst/>
              <a:cxnLst/>
              <a:rect l="l" t="t" r="r" b="b"/>
              <a:pathLst>
                <a:path w="1661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 flipH="1">
              <a:off x="822095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 flipH="1">
              <a:off x="635071" y="4707959"/>
              <a:ext cx="2678" cy="233233"/>
            </a:xfrm>
            <a:custGeom>
              <a:avLst/>
              <a:gdLst/>
              <a:ahLst/>
              <a:cxnLst/>
              <a:rect l="l" t="t" r="r" b="b"/>
              <a:pathLst>
                <a:path w="3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30" y="2699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 flipH="1">
              <a:off x="640173" y="4707959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 flipH="1">
              <a:off x="645355" y="4723335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 flipH="1">
              <a:off x="637667" y="4743809"/>
              <a:ext cx="163954" cy="182008"/>
            </a:xfrm>
            <a:custGeom>
              <a:avLst/>
              <a:gdLst/>
              <a:ahLst/>
              <a:cxnLst/>
              <a:rect l="l" t="t" r="r" b="b"/>
              <a:pathLst>
                <a:path w="1898" h="2107" extrusionOk="0">
                  <a:moveTo>
                    <a:pt x="1898" y="1"/>
                  </a:moveTo>
                  <a:lnTo>
                    <a:pt x="1898" y="133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6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 flipH="1">
              <a:off x="658140" y="4723335"/>
              <a:ext cx="143481" cy="166632"/>
            </a:xfrm>
            <a:custGeom>
              <a:avLst/>
              <a:gdLst/>
              <a:ahLst/>
              <a:cxnLst/>
              <a:rect l="l" t="t" r="r" b="b"/>
              <a:pathLst>
                <a:path w="1661" h="1929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 flipH="1">
              <a:off x="640168" y="4707959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 flipH="1">
              <a:off x="450638" y="4707959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8"/>
            <p:cNvSpPr/>
            <p:nvPr/>
          </p:nvSpPr>
          <p:spPr>
            <a:xfrm flipH="1">
              <a:off x="455827" y="4707959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8"/>
            <p:cNvSpPr/>
            <p:nvPr/>
          </p:nvSpPr>
          <p:spPr>
            <a:xfrm flipH="1">
              <a:off x="460923" y="4720830"/>
              <a:ext cx="156352" cy="204986"/>
            </a:xfrm>
            <a:custGeom>
              <a:avLst/>
              <a:gdLst/>
              <a:ahLst/>
              <a:cxnLst/>
              <a:rect l="l" t="t" r="r" b="b"/>
              <a:pathLst>
                <a:path w="1810" h="2373" extrusionOk="0">
                  <a:moveTo>
                    <a:pt x="1" y="0"/>
                  </a:moveTo>
                  <a:lnTo>
                    <a:pt x="1810" y="0"/>
                  </a:lnTo>
                  <a:lnTo>
                    <a:pt x="1810" y="2372"/>
                  </a:lnTo>
                  <a:lnTo>
                    <a:pt x="1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 flipH="1">
              <a:off x="455826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3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2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 flipH="1">
              <a:off x="476299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8"/>
            <p:cNvSpPr/>
            <p:nvPr/>
          </p:nvSpPr>
          <p:spPr>
            <a:xfrm flipH="1">
              <a:off x="455822" y="4707959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8"/>
            <p:cNvSpPr/>
            <p:nvPr/>
          </p:nvSpPr>
          <p:spPr>
            <a:xfrm flipH="1">
              <a:off x="266206" y="4707959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 flipH="1">
              <a:off x="271395" y="4707959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 flipH="1">
              <a:off x="276491" y="4720830"/>
              <a:ext cx="156352" cy="204986"/>
            </a:xfrm>
            <a:custGeom>
              <a:avLst/>
              <a:gdLst/>
              <a:ahLst/>
              <a:cxnLst/>
              <a:rect l="l" t="t" r="r" b="b"/>
              <a:pathLst>
                <a:path w="1810" h="2373" extrusionOk="0">
                  <a:moveTo>
                    <a:pt x="1" y="0"/>
                  </a:moveTo>
                  <a:lnTo>
                    <a:pt x="1810" y="0"/>
                  </a:lnTo>
                  <a:lnTo>
                    <a:pt x="1810" y="2372"/>
                  </a:lnTo>
                  <a:lnTo>
                    <a:pt x="1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 flipH="1">
              <a:off x="271394" y="4743809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3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69"/>
                  </a:lnTo>
                  <a:lnTo>
                    <a:pt x="1632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 flipH="1">
              <a:off x="291867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 flipH="1">
              <a:off x="271390" y="4705454"/>
              <a:ext cx="20559" cy="235738"/>
            </a:xfrm>
            <a:custGeom>
              <a:avLst/>
              <a:gdLst/>
              <a:ahLst/>
              <a:cxnLst/>
              <a:rect l="l" t="t" r="r" b="b"/>
              <a:pathLst>
                <a:path w="238" h="2729" extrusionOk="0">
                  <a:moveTo>
                    <a:pt x="1" y="0"/>
                  </a:moveTo>
                  <a:lnTo>
                    <a:pt x="1" y="2728"/>
                  </a:lnTo>
                  <a:lnTo>
                    <a:pt x="238" y="2728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 flipH="1">
              <a:off x="86962" y="4707959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8"/>
            <p:cNvSpPr/>
            <p:nvPr/>
          </p:nvSpPr>
          <p:spPr>
            <a:xfrm flipH="1">
              <a:off x="92058" y="4720830"/>
              <a:ext cx="156352" cy="204986"/>
            </a:xfrm>
            <a:custGeom>
              <a:avLst/>
              <a:gdLst/>
              <a:ahLst/>
              <a:cxnLst/>
              <a:rect l="l" t="t" r="r" b="b"/>
              <a:pathLst>
                <a:path w="1810" h="2373" extrusionOk="0">
                  <a:moveTo>
                    <a:pt x="1" y="0"/>
                  </a:moveTo>
                  <a:lnTo>
                    <a:pt x="1809" y="0"/>
                  </a:lnTo>
                  <a:lnTo>
                    <a:pt x="1809" y="2372"/>
                  </a:lnTo>
                  <a:lnTo>
                    <a:pt x="1" y="2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8"/>
            <p:cNvSpPr/>
            <p:nvPr/>
          </p:nvSpPr>
          <p:spPr>
            <a:xfrm flipH="1">
              <a:off x="92058" y="4748992"/>
              <a:ext cx="156352" cy="176825"/>
            </a:xfrm>
            <a:custGeom>
              <a:avLst/>
              <a:gdLst/>
              <a:ahLst/>
              <a:cxnLst/>
              <a:rect l="l" t="t" r="r" b="b"/>
              <a:pathLst>
                <a:path w="1810" h="2047" extrusionOk="0">
                  <a:moveTo>
                    <a:pt x="1809" y="0"/>
                  </a:moveTo>
                  <a:lnTo>
                    <a:pt x="1809" y="1364"/>
                  </a:lnTo>
                  <a:lnTo>
                    <a:pt x="1127" y="2046"/>
                  </a:lnTo>
                  <a:lnTo>
                    <a:pt x="1" y="2046"/>
                  </a:lnTo>
                  <a:lnTo>
                    <a:pt x="1" y="1809"/>
                  </a:lnTo>
                  <a:lnTo>
                    <a:pt x="1632" y="1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8"/>
            <p:cNvSpPr/>
            <p:nvPr/>
          </p:nvSpPr>
          <p:spPr>
            <a:xfrm flipH="1">
              <a:off x="107434" y="4723335"/>
              <a:ext cx="140976" cy="166632"/>
            </a:xfrm>
            <a:custGeom>
              <a:avLst/>
              <a:gdLst/>
              <a:ahLst/>
              <a:cxnLst/>
              <a:rect l="l" t="t" r="r" b="b"/>
              <a:pathLst>
                <a:path w="1632" h="1929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8"/>
            <p:cNvSpPr/>
            <p:nvPr/>
          </p:nvSpPr>
          <p:spPr>
            <a:xfrm flipH="1">
              <a:off x="86958" y="4705454"/>
              <a:ext cx="20559" cy="235738"/>
            </a:xfrm>
            <a:custGeom>
              <a:avLst/>
              <a:gdLst/>
              <a:ahLst/>
              <a:cxnLst/>
              <a:rect l="l" t="t" r="r" b="b"/>
              <a:pathLst>
                <a:path w="238" h="2729" extrusionOk="0">
                  <a:moveTo>
                    <a:pt x="1" y="0"/>
                  </a:moveTo>
                  <a:lnTo>
                    <a:pt x="1" y="2728"/>
                  </a:lnTo>
                  <a:lnTo>
                    <a:pt x="238" y="2728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8"/>
            <p:cNvSpPr/>
            <p:nvPr/>
          </p:nvSpPr>
          <p:spPr>
            <a:xfrm flipH="1">
              <a:off x="1503414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8"/>
            <p:cNvSpPr/>
            <p:nvPr/>
          </p:nvSpPr>
          <p:spPr>
            <a:xfrm flipH="1">
              <a:off x="1508516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8"/>
            <p:cNvSpPr/>
            <p:nvPr/>
          </p:nvSpPr>
          <p:spPr>
            <a:xfrm flipH="1">
              <a:off x="1513698" y="4188009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8"/>
            <p:cNvSpPr/>
            <p:nvPr/>
          </p:nvSpPr>
          <p:spPr>
            <a:xfrm flipH="1">
              <a:off x="1508516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8"/>
            <p:cNvSpPr/>
            <p:nvPr/>
          </p:nvSpPr>
          <p:spPr>
            <a:xfrm flipH="1">
              <a:off x="1528988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8"/>
            <p:cNvSpPr/>
            <p:nvPr/>
          </p:nvSpPr>
          <p:spPr>
            <a:xfrm flipH="1">
              <a:off x="1508511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8"/>
            <p:cNvSpPr/>
            <p:nvPr/>
          </p:nvSpPr>
          <p:spPr>
            <a:xfrm flipH="1">
              <a:off x="1318982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59" y="269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8"/>
            <p:cNvSpPr/>
            <p:nvPr/>
          </p:nvSpPr>
          <p:spPr>
            <a:xfrm flipH="1">
              <a:off x="1324084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8"/>
            <p:cNvSpPr/>
            <p:nvPr/>
          </p:nvSpPr>
          <p:spPr>
            <a:xfrm flipH="1">
              <a:off x="1329266" y="4188009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8"/>
            <p:cNvSpPr/>
            <p:nvPr/>
          </p:nvSpPr>
          <p:spPr>
            <a:xfrm flipH="1">
              <a:off x="1324083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8"/>
            <p:cNvSpPr/>
            <p:nvPr/>
          </p:nvSpPr>
          <p:spPr>
            <a:xfrm flipH="1">
              <a:off x="1344642" y="4188009"/>
              <a:ext cx="140890" cy="166545"/>
            </a:xfrm>
            <a:custGeom>
              <a:avLst/>
              <a:gdLst/>
              <a:ahLst/>
              <a:cxnLst/>
              <a:rect l="l" t="t" r="r" b="b"/>
              <a:pathLst>
                <a:path w="1631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8"/>
            <p:cNvSpPr/>
            <p:nvPr/>
          </p:nvSpPr>
          <p:spPr>
            <a:xfrm flipH="1">
              <a:off x="1324079" y="4172632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8"/>
            <p:cNvSpPr/>
            <p:nvPr/>
          </p:nvSpPr>
          <p:spPr>
            <a:xfrm flipH="1">
              <a:off x="1134550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59" y="269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8"/>
            <p:cNvSpPr/>
            <p:nvPr/>
          </p:nvSpPr>
          <p:spPr>
            <a:xfrm flipH="1">
              <a:off x="1139652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8"/>
            <p:cNvSpPr/>
            <p:nvPr/>
          </p:nvSpPr>
          <p:spPr>
            <a:xfrm flipH="1">
              <a:off x="1144834" y="4188009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8"/>
            <p:cNvSpPr/>
            <p:nvPr/>
          </p:nvSpPr>
          <p:spPr>
            <a:xfrm flipH="1">
              <a:off x="1139651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8"/>
            <p:cNvSpPr/>
            <p:nvPr/>
          </p:nvSpPr>
          <p:spPr>
            <a:xfrm flipH="1">
              <a:off x="1160210" y="4188009"/>
              <a:ext cx="140890" cy="166545"/>
            </a:xfrm>
            <a:custGeom>
              <a:avLst/>
              <a:gdLst/>
              <a:ahLst/>
              <a:cxnLst/>
              <a:rect l="l" t="t" r="r" b="b"/>
              <a:pathLst>
                <a:path w="1631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8"/>
            <p:cNvSpPr/>
            <p:nvPr/>
          </p:nvSpPr>
          <p:spPr>
            <a:xfrm flipH="1">
              <a:off x="1139647" y="4172632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8"/>
            <p:cNvSpPr/>
            <p:nvPr/>
          </p:nvSpPr>
          <p:spPr>
            <a:xfrm flipH="1">
              <a:off x="950117" y="4172632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8"/>
            <p:cNvSpPr/>
            <p:nvPr/>
          </p:nvSpPr>
          <p:spPr>
            <a:xfrm flipH="1">
              <a:off x="955306" y="4172632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8"/>
            <p:cNvSpPr/>
            <p:nvPr/>
          </p:nvSpPr>
          <p:spPr>
            <a:xfrm flipH="1">
              <a:off x="960402" y="4188009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1" y="1"/>
                  </a:moveTo>
                  <a:lnTo>
                    <a:pt x="1810" y="1"/>
                  </a:lnTo>
                  <a:lnTo>
                    <a:pt x="1810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8"/>
            <p:cNvSpPr/>
            <p:nvPr/>
          </p:nvSpPr>
          <p:spPr>
            <a:xfrm flipH="1">
              <a:off x="955305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9" y="1"/>
                  </a:moveTo>
                  <a:lnTo>
                    <a:pt x="1869" y="1365"/>
                  </a:lnTo>
                  <a:lnTo>
                    <a:pt x="1128" y="2106"/>
                  </a:lnTo>
                  <a:lnTo>
                    <a:pt x="1" y="2106"/>
                  </a:lnTo>
                  <a:lnTo>
                    <a:pt x="1" y="1899"/>
                  </a:lnTo>
                  <a:lnTo>
                    <a:pt x="1632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8"/>
            <p:cNvSpPr/>
            <p:nvPr/>
          </p:nvSpPr>
          <p:spPr>
            <a:xfrm flipH="1">
              <a:off x="975778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2" y="1"/>
                  </a:moveTo>
                  <a:lnTo>
                    <a:pt x="1632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8"/>
            <p:cNvSpPr/>
            <p:nvPr/>
          </p:nvSpPr>
          <p:spPr>
            <a:xfrm flipH="1">
              <a:off x="955301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 flipH="1">
              <a:off x="765685" y="4172632"/>
              <a:ext cx="5269" cy="233233"/>
            </a:xfrm>
            <a:custGeom>
              <a:avLst/>
              <a:gdLst/>
              <a:ahLst/>
              <a:cxnLst/>
              <a:rect l="l" t="t" r="r" b="b"/>
              <a:pathLst>
                <a:path w="61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 flipH="1">
              <a:off x="770873" y="4172632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 flipH="1">
              <a:off x="775970" y="4188009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0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 flipH="1">
              <a:off x="770873" y="4208482"/>
              <a:ext cx="163954" cy="182008"/>
            </a:xfrm>
            <a:custGeom>
              <a:avLst/>
              <a:gdLst/>
              <a:ahLst/>
              <a:cxnLst/>
              <a:rect l="l" t="t" r="r" b="b"/>
              <a:pathLst>
                <a:path w="1898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 flipH="1">
              <a:off x="791346" y="4188009"/>
              <a:ext cx="143481" cy="166545"/>
            </a:xfrm>
            <a:custGeom>
              <a:avLst/>
              <a:gdLst/>
              <a:ahLst/>
              <a:cxnLst/>
              <a:rect l="l" t="t" r="r" b="b"/>
              <a:pathLst>
                <a:path w="1661" h="1928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 flipH="1">
              <a:off x="770869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 flipH="1">
              <a:off x="586441" y="4172632"/>
              <a:ext cx="179330" cy="233233"/>
            </a:xfrm>
            <a:custGeom>
              <a:avLst/>
              <a:gdLst/>
              <a:ahLst/>
              <a:cxnLst/>
              <a:rect l="l" t="t" r="r" b="b"/>
              <a:pathLst>
                <a:path w="2076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 flipH="1">
              <a:off x="594129" y="4188009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 flipH="1">
              <a:off x="591537" y="4213665"/>
              <a:ext cx="158857" cy="176825"/>
            </a:xfrm>
            <a:custGeom>
              <a:avLst/>
              <a:gdLst/>
              <a:ahLst/>
              <a:cxnLst/>
              <a:rect l="l" t="t" r="r" b="b"/>
              <a:pathLst>
                <a:path w="1839" h="2047" extrusionOk="0">
                  <a:moveTo>
                    <a:pt x="1838" y="0"/>
                  </a:moveTo>
                  <a:lnTo>
                    <a:pt x="1838" y="1364"/>
                  </a:lnTo>
                  <a:lnTo>
                    <a:pt x="1127" y="2046"/>
                  </a:lnTo>
                  <a:lnTo>
                    <a:pt x="0" y="2046"/>
                  </a:lnTo>
                  <a:lnTo>
                    <a:pt x="0" y="18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 flipH="1">
              <a:off x="609505" y="4188009"/>
              <a:ext cx="140890" cy="166545"/>
            </a:xfrm>
            <a:custGeom>
              <a:avLst/>
              <a:gdLst/>
              <a:ahLst/>
              <a:cxnLst/>
              <a:rect l="l" t="t" r="r" b="b"/>
              <a:pathLst>
                <a:path w="1631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 flipH="1">
              <a:off x="588942" y="4172632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 flipH="1">
              <a:off x="5214951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 flipH="1">
              <a:off x="5220053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 flipH="1">
              <a:off x="5225149" y="4188009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 flipH="1">
              <a:off x="5220053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 flipH="1">
              <a:off x="5240525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 flipH="1">
              <a:off x="5220048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 flipH="1">
              <a:off x="5030519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 flipH="1">
              <a:off x="5035621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 flipH="1">
              <a:off x="5040717" y="4188009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 flipH="1">
              <a:off x="5035620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 flipH="1">
              <a:off x="5056093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 flipH="1">
              <a:off x="5035616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 flipH="1">
              <a:off x="4846087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 flipH="1">
              <a:off x="4851189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 flipH="1">
              <a:off x="4856371" y="4188009"/>
              <a:ext cx="158857" cy="202481"/>
            </a:xfrm>
            <a:custGeom>
              <a:avLst/>
              <a:gdLst/>
              <a:ahLst/>
              <a:cxnLst/>
              <a:rect l="l" t="t" r="r" b="b"/>
              <a:pathLst>
                <a:path w="1839" h="2344" extrusionOk="0">
                  <a:moveTo>
                    <a:pt x="1" y="1"/>
                  </a:moveTo>
                  <a:lnTo>
                    <a:pt x="1839" y="1"/>
                  </a:lnTo>
                  <a:lnTo>
                    <a:pt x="1839" y="2343"/>
                  </a:lnTo>
                  <a:lnTo>
                    <a:pt x="1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 flipH="1">
              <a:off x="4851188" y="4208482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7" y="2106"/>
                  </a:lnTo>
                  <a:lnTo>
                    <a:pt x="1" y="2106"/>
                  </a:lnTo>
                  <a:lnTo>
                    <a:pt x="1" y="189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 flipH="1">
              <a:off x="4871661" y="4188009"/>
              <a:ext cx="143568" cy="166545"/>
            </a:xfrm>
            <a:custGeom>
              <a:avLst/>
              <a:gdLst/>
              <a:ahLst/>
              <a:cxnLst/>
              <a:rect l="l" t="t" r="r" b="b"/>
              <a:pathLst>
                <a:path w="1662" h="1928" extrusionOk="0">
                  <a:moveTo>
                    <a:pt x="1661" y="1"/>
                  </a:moveTo>
                  <a:lnTo>
                    <a:pt x="1661" y="297"/>
                  </a:lnTo>
                  <a:lnTo>
                    <a:pt x="1" y="1928"/>
                  </a:lnTo>
                  <a:lnTo>
                    <a:pt x="1" y="1454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 flipH="1">
              <a:off x="4851184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 flipH="1">
              <a:off x="4664246" y="4172632"/>
              <a:ext cx="2591" cy="233233"/>
            </a:xfrm>
            <a:custGeom>
              <a:avLst/>
              <a:gdLst/>
              <a:ahLst/>
              <a:cxnLst/>
              <a:rect l="l" t="t" r="r" b="b"/>
              <a:pathLst>
                <a:path w="3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30" y="2699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 flipH="1">
              <a:off x="4669348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 flipH="1">
              <a:off x="4674444" y="4188009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 flipH="1">
              <a:off x="4666756" y="4208482"/>
              <a:ext cx="164040" cy="182008"/>
            </a:xfrm>
            <a:custGeom>
              <a:avLst/>
              <a:gdLst/>
              <a:ahLst/>
              <a:cxnLst/>
              <a:rect l="l" t="t" r="r" b="b"/>
              <a:pathLst>
                <a:path w="1899" h="2107" extrusionOk="0">
                  <a:moveTo>
                    <a:pt x="1898" y="1"/>
                  </a:moveTo>
                  <a:lnTo>
                    <a:pt x="189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6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 flipH="1">
              <a:off x="4687315" y="4188009"/>
              <a:ext cx="143481" cy="166545"/>
            </a:xfrm>
            <a:custGeom>
              <a:avLst/>
              <a:gdLst/>
              <a:ahLst/>
              <a:cxnLst/>
              <a:rect l="l" t="t" r="r" b="b"/>
              <a:pathLst>
                <a:path w="1661" h="1928" extrusionOk="0">
                  <a:moveTo>
                    <a:pt x="1661" y="1"/>
                  </a:moveTo>
                  <a:lnTo>
                    <a:pt x="166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 flipH="1">
              <a:off x="4666752" y="4172632"/>
              <a:ext cx="20645" cy="233233"/>
            </a:xfrm>
            <a:custGeom>
              <a:avLst/>
              <a:gdLst/>
              <a:ahLst/>
              <a:cxnLst/>
              <a:rect l="l" t="t" r="r" b="b"/>
              <a:pathLst>
                <a:path w="239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38" y="2699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 flipH="1">
              <a:off x="4479814" y="4172632"/>
              <a:ext cx="5183" cy="233233"/>
            </a:xfrm>
            <a:custGeom>
              <a:avLst/>
              <a:gdLst/>
              <a:ahLst/>
              <a:cxnLst/>
              <a:rect l="l" t="t" r="r" b="b"/>
              <a:pathLst>
                <a:path w="60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60" y="269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BAB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 flipH="1">
              <a:off x="4484916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 flipH="1">
              <a:off x="4490012" y="4188009"/>
              <a:ext cx="156352" cy="202481"/>
            </a:xfrm>
            <a:custGeom>
              <a:avLst/>
              <a:gdLst/>
              <a:ahLst/>
              <a:cxnLst/>
              <a:rect l="l" t="t" r="r" b="b"/>
              <a:pathLst>
                <a:path w="1810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 flipH="1">
              <a:off x="4484915" y="4208482"/>
              <a:ext cx="161449" cy="182008"/>
            </a:xfrm>
            <a:custGeom>
              <a:avLst/>
              <a:gdLst/>
              <a:ahLst/>
              <a:cxnLst/>
              <a:rect l="l" t="t" r="r" b="b"/>
              <a:pathLst>
                <a:path w="1869" h="2107" extrusionOk="0">
                  <a:moveTo>
                    <a:pt x="1868" y="1"/>
                  </a:moveTo>
                  <a:lnTo>
                    <a:pt x="1868" y="1365"/>
                  </a:lnTo>
                  <a:lnTo>
                    <a:pt x="1127" y="2106"/>
                  </a:lnTo>
                  <a:lnTo>
                    <a:pt x="0" y="2106"/>
                  </a:lnTo>
                  <a:lnTo>
                    <a:pt x="0" y="1899"/>
                  </a:lnTo>
                  <a:lnTo>
                    <a:pt x="1631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 flipH="1">
              <a:off x="4505388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 flipH="1">
              <a:off x="4484911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 flipH="1">
              <a:off x="4300483" y="4172632"/>
              <a:ext cx="179416" cy="233233"/>
            </a:xfrm>
            <a:custGeom>
              <a:avLst/>
              <a:gdLst/>
              <a:ahLst/>
              <a:cxnLst/>
              <a:rect l="l" t="t" r="r" b="b"/>
              <a:pathLst>
                <a:path w="2077" h="2700" extrusionOk="0">
                  <a:moveTo>
                    <a:pt x="1" y="1"/>
                  </a:moveTo>
                  <a:lnTo>
                    <a:pt x="1" y="2699"/>
                  </a:lnTo>
                  <a:lnTo>
                    <a:pt x="2076" y="2699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 flipH="1">
              <a:off x="4305666" y="4188009"/>
              <a:ext cx="156266" cy="202481"/>
            </a:xfrm>
            <a:custGeom>
              <a:avLst/>
              <a:gdLst/>
              <a:ahLst/>
              <a:cxnLst/>
              <a:rect l="l" t="t" r="r" b="b"/>
              <a:pathLst>
                <a:path w="1809" h="2344" extrusionOk="0">
                  <a:moveTo>
                    <a:pt x="0" y="1"/>
                  </a:moveTo>
                  <a:lnTo>
                    <a:pt x="1809" y="1"/>
                  </a:lnTo>
                  <a:lnTo>
                    <a:pt x="1809" y="2343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 flipH="1">
              <a:off x="4305666" y="4213665"/>
              <a:ext cx="156266" cy="176825"/>
            </a:xfrm>
            <a:custGeom>
              <a:avLst/>
              <a:gdLst/>
              <a:ahLst/>
              <a:cxnLst/>
              <a:rect l="l" t="t" r="r" b="b"/>
              <a:pathLst>
                <a:path w="1809" h="2047" extrusionOk="0">
                  <a:moveTo>
                    <a:pt x="1809" y="0"/>
                  </a:moveTo>
                  <a:lnTo>
                    <a:pt x="1809" y="1364"/>
                  </a:lnTo>
                  <a:lnTo>
                    <a:pt x="1127" y="2046"/>
                  </a:lnTo>
                  <a:lnTo>
                    <a:pt x="0" y="2046"/>
                  </a:lnTo>
                  <a:lnTo>
                    <a:pt x="0" y="18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 flipH="1">
              <a:off x="4320955" y="4188009"/>
              <a:ext cx="140976" cy="166545"/>
            </a:xfrm>
            <a:custGeom>
              <a:avLst/>
              <a:gdLst/>
              <a:ahLst/>
              <a:cxnLst/>
              <a:rect l="l" t="t" r="r" b="b"/>
              <a:pathLst>
                <a:path w="1632" h="1928" extrusionOk="0">
                  <a:moveTo>
                    <a:pt x="1631" y="1"/>
                  </a:moveTo>
                  <a:lnTo>
                    <a:pt x="1631" y="297"/>
                  </a:lnTo>
                  <a:lnTo>
                    <a:pt x="0" y="1928"/>
                  </a:lnTo>
                  <a:lnTo>
                    <a:pt x="0" y="1454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 flipH="1">
              <a:off x="4300479" y="4172632"/>
              <a:ext cx="20559" cy="233233"/>
            </a:xfrm>
            <a:custGeom>
              <a:avLst/>
              <a:gdLst/>
              <a:ahLst/>
              <a:cxnLst/>
              <a:rect l="l" t="t" r="r" b="b"/>
              <a:pathLst>
                <a:path w="238" h="2700" extrusionOk="0">
                  <a:moveTo>
                    <a:pt x="0" y="1"/>
                  </a:moveTo>
                  <a:lnTo>
                    <a:pt x="0" y="2699"/>
                  </a:lnTo>
                  <a:lnTo>
                    <a:pt x="237" y="2699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 flipH="1">
              <a:off x="3527005" y="3519477"/>
              <a:ext cx="632665" cy="609688"/>
            </a:xfrm>
            <a:custGeom>
              <a:avLst/>
              <a:gdLst/>
              <a:ahLst/>
              <a:cxnLst/>
              <a:rect l="l" t="t" r="r" b="b"/>
              <a:pathLst>
                <a:path w="7324" h="7058" extrusionOk="0">
                  <a:moveTo>
                    <a:pt x="7324" y="1"/>
                  </a:moveTo>
                  <a:lnTo>
                    <a:pt x="267" y="7058"/>
                  </a:lnTo>
                  <a:lnTo>
                    <a:pt x="0" y="4211"/>
                  </a:lnTo>
                  <a:cubicBezTo>
                    <a:pt x="2046" y="2225"/>
                    <a:pt x="4566" y="772"/>
                    <a:pt x="7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 flipH="1">
              <a:off x="3380931" y="3483627"/>
              <a:ext cx="763362" cy="758266"/>
            </a:xfrm>
            <a:custGeom>
              <a:avLst/>
              <a:gdLst/>
              <a:ahLst/>
              <a:cxnLst/>
              <a:rect l="l" t="t" r="r" b="b"/>
              <a:pathLst>
                <a:path w="8837" h="8778" extrusionOk="0">
                  <a:moveTo>
                    <a:pt x="8836" y="1"/>
                  </a:moveTo>
                  <a:lnTo>
                    <a:pt x="6553" y="2284"/>
                  </a:lnTo>
                  <a:lnTo>
                    <a:pt x="6375" y="2491"/>
                  </a:lnTo>
                  <a:lnTo>
                    <a:pt x="3380" y="5486"/>
                  </a:lnTo>
                  <a:lnTo>
                    <a:pt x="3173" y="5664"/>
                  </a:lnTo>
                  <a:lnTo>
                    <a:pt x="3084" y="5783"/>
                  </a:lnTo>
                  <a:lnTo>
                    <a:pt x="2876" y="5990"/>
                  </a:lnTo>
                  <a:lnTo>
                    <a:pt x="267" y="8570"/>
                  </a:lnTo>
                  <a:lnTo>
                    <a:pt x="89" y="8777"/>
                  </a:lnTo>
                  <a:lnTo>
                    <a:pt x="0" y="8036"/>
                  </a:lnTo>
                  <a:lnTo>
                    <a:pt x="119" y="7917"/>
                  </a:lnTo>
                  <a:lnTo>
                    <a:pt x="208" y="7828"/>
                  </a:lnTo>
                  <a:lnTo>
                    <a:pt x="2016" y="5990"/>
                  </a:lnTo>
                  <a:lnTo>
                    <a:pt x="3113" y="4923"/>
                  </a:lnTo>
                  <a:lnTo>
                    <a:pt x="3291" y="4715"/>
                  </a:lnTo>
                  <a:lnTo>
                    <a:pt x="6316" y="1720"/>
                  </a:lnTo>
                  <a:lnTo>
                    <a:pt x="6523" y="1513"/>
                  </a:lnTo>
                  <a:lnTo>
                    <a:pt x="7769" y="267"/>
                  </a:lnTo>
                  <a:cubicBezTo>
                    <a:pt x="8124" y="149"/>
                    <a:pt x="8480" y="60"/>
                    <a:pt x="8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 flipH="1">
              <a:off x="2727792" y="3445186"/>
              <a:ext cx="1385834" cy="1001605"/>
            </a:xfrm>
            <a:custGeom>
              <a:avLst/>
              <a:gdLst/>
              <a:ahLst/>
              <a:cxnLst/>
              <a:rect l="l" t="t" r="r" b="b"/>
              <a:pathLst>
                <a:path w="16043" h="11595" extrusionOk="0">
                  <a:moveTo>
                    <a:pt x="16042" y="238"/>
                  </a:moveTo>
                  <a:lnTo>
                    <a:pt x="12781" y="3500"/>
                  </a:lnTo>
                  <a:lnTo>
                    <a:pt x="10053" y="6228"/>
                  </a:lnTo>
                  <a:lnTo>
                    <a:pt x="9845" y="6435"/>
                  </a:lnTo>
                  <a:lnTo>
                    <a:pt x="9697" y="6554"/>
                  </a:lnTo>
                  <a:lnTo>
                    <a:pt x="9489" y="6761"/>
                  </a:lnTo>
                  <a:lnTo>
                    <a:pt x="6524" y="9726"/>
                  </a:lnTo>
                  <a:lnTo>
                    <a:pt x="6346" y="9904"/>
                  </a:lnTo>
                  <a:lnTo>
                    <a:pt x="4656" y="11594"/>
                  </a:lnTo>
                  <a:lnTo>
                    <a:pt x="1" y="11594"/>
                  </a:lnTo>
                  <a:lnTo>
                    <a:pt x="3203" y="8392"/>
                  </a:lnTo>
                  <a:lnTo>
                    <a:pt x="5160" y="6405"/>
                  </a:lnTo>
                  <a:lnTo>
                    <a:pt x="5368" y="6198"/>
                  </a:lnTo>
                  <a:lnTo>
                    <a:pt x="6109" y="5427"/>
                  </a:lnTo>
                  <a:lnTo>
                    <a:pt x="6317" y="5249"/>
                  </a:lnTo>
                  <a:lnTo>
                    <a:pt x="9371" y="2195"/>
                  </a:lnTo>
                  <a:lnTo>
                    <a:pt x="9578" y="1987"/>
                  </a:lnTo>
                  <a:lnTo>
                    <a:pt x="11535" y="30"/>
                  </a:lnTo>
                  <a:cubicBezTo>
                    <a:pt x="11921" y="1"/>
                    <a:pt x="12336" y="1"/>
                    <a:pt x="12751" y="1"/>
                  </a:cubicBezTo>
                  <a:lnTo>
                    <a:pt x="12958" y="1"/>
                  </a:lnTo>
                  <a:cubicBezTo>
                    <a:pt x="13996" y="1"/>
                    <a:pt x="15034" y="60"/>
                    <a:pt x="16042" y="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 flipH="1">
              <a:off x="2645802" y="3470842"/>
              <a:ext cx="1011885" cy="975949"/>
            </a:xfrm>
            <a:custGeom>
              <a:avLst/>
              <a:gdLst/>
              <a:ahLst/>
              <a:cxnLst/>
              <a:rect l="l" t="t" r="r" b="b"/>
              <a:pathLst>
                <a:path w="11714" h="11298" extrusionOk="0">
                  <a:moveTo>
                    <a:pt x="11713" y="89"/>
                  </a:moveTo>
                  <a:lnTo>
                    <a:pt x="11120" y="682"/>
                  </a:lnTo>
                  <a:lnTo>
                    <a:pt x="10912" y="890"/>
                  </a:lnTo>
                  <a:lnTo>
                    <a:pt x="7710" y="4092"/>
                  </a:lnTo>
                  <a:lnTo>
                    <a:pt x="7710" y="4092"/>
                  </a:lnTo>
                  <a:lnTo>
                    <a:pt x="7503" y="4270"/>
                  </a:lnTo>
                  <a:lnTo>
                    <a:pt x="7503" y="4270"/>
                  </a:lnTo>
                  <a:lnTo>
                    <a:pt x="4478" y="7324"/>
                  </a:lnTo>
                  <a:lnTo>
                    <a:pt x="4271" y="7532"/>
                  </a:lnTo>
                  <a:lnTo>
                    <a:pt x="1335" y="10497"/>
                  </a:lnTo>
                  <a:lnTo>
                    <a:pt x="1128" y="10675"/>
                  </a:lnTo>
                  <a:lnTo>
                    <a:pt x="505" y="11297"/>
                  </a:lnTo>
                  <a:lnTo>
                    <a:pt x="1" y="11297"/>
                  </a:lnTo>
                  <a:lnTo>
                    <a:pt x="1305" y="9993"/>
                  </a:lnTo>
                  <a:lnTo>
                    <a:pt x="4241" y="7057"/>
                  </a:lnTo>
                  <a:lnTo>
                    <a:pt x="4448" y="6850"/>
                  </a:lnTo>
                  <a:lnTo>
                    <a:pt x="5368" y="5931"/>
                  </a:lnTo>
                  <a:lnTo>
                    <a:pt x="7473" y="3796"/>
                  </a:lnTo>
                  <a:lnTo>
                    <a:pt x="7710" y="3588"/>
                  </a:lnTo>
                  <a:lnTo>
                    <a:pt x="10912" y="356"/>
                  </a:lnTo>
                  <a:lnTo>
                    <a:pt x="11150" y="149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 flipH="1">
              <a:off x="3250321" y="3460562"/>
              <a:ext cx="881188" cy="876091"/>
            </a:xfrm>
            <a:custGeom>
              <a:avLst/>
              <a:gdLst/>
              <a:ahLst/>
              <a:cxnLst/>
              <a:rect l="l" t="t" r="r" b="b"/>
              <a:pathLst>
                <a:path w="10201" h="10142" extrusionOk="0">
                  <a:moveTo>
                    <a:pt x="10200" y="1"/>
                  </a:moveTo>
                  <a:lnTo>
                    <a:pt x="9785" y="445"/>
                  </a:lnTo>
                  <a:lnTo>
                    <a:pt x="9578" y="653"/>
                  </a:lnTo>
                  <a:lnTo>
                    <a:pt x="6494" y="3737"/>
                  </a:lnTo>
                  <a:lnTo>
                    <a:pt x="6286" y="3944"/>
                  </a:lnTo>
                  <a:lnTo>
                    <a:pt x="3974" y="6257"/>
                  </a:lnTo>
                  <a:lnTo>
                    <a:pt x="3321" y="6909"/>
                  </a:lnTo>
                  <a:lnTo>
                    <a:pt x="3114" y="7087"/>
                  </a:lnTo>
                  <a:lnTo>
                    <a:pt x="237" y="9964"/>
                  </a:lnTo>
                  <a:lnTo>
                    <a:pt x="149" y="10052"/>
                  </a:lnTo>
                  <a:lnTo>
                    <a:pt x="30" y="10141"/>
                  </a:lnTo>
                  <a:lnTo>
                    <a:pt x="0" y="9697"/>
                  </a:lnTo>
                  <a:lnTo>
                    <a:pt x="119" y="9578"/>
                  </a:lnTo>
                  <a:lnTo>
                    <a:pt x="208" y="9489"/>
                  </a:lnTo>
                  <a:lnTo>
                    <a:pt x="3084" y="6613"/>
                  </a:lnTo>
                  <a:lnTo>
                    <a:pt x="3262" y="6435"/>
                  </a:lnTo>
                  <a:lnTo>
                    <a:pt x="3440" y="6257"/>
                  </a:lnTo>
                  <a:lnTo>
                    <a:pt x="3647" y="6050"/>
                  </a:lnTo>
                  <a:lnTo>
                    <a:pt x="6227" y="3440"/>
                  </a:lnTo>
                  <a:lnTo>
                    <a:pt x="9548" y="149"/>
                  </a:lnTo>
                  <a:lnTo>
                    <a:pt x="9578" y="119"/>
                  </a:lnTo>
                  <a:lnTo>
                    <a:pt x="9756" y="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8"/>
            <p:cNvSpPr/>
            <p:nvPr/>
          </p:nvSpPr>
          <p:spPr>
            <a:xfrm flipH="1">
              <a:off x="2328255" y="3496412"/>
              <a:ext cx="1170569" cy="947789"/>
            </a:xfrm>
            <a:custGeom>
              <a:avLst/>
              <a:gdLst/>
              <a:ahLst/>
              <a:cxnLst/>
              <a:rect l="l" t="t" r="r" b="b"/>
              <a:pathLst>
                <a:path w="13551" h="10972" extrusionOk="0">
                  <a:moveTo>
                    <a:pt x="13551" y="861"/>
                  </a:moveTo>
                  <a:lnTo>
                    <a:pt x="12661" y="1750"/>
                  </a:lnTo>
                  <a:lnTo>
                    <a:pt x="12454" y="1958"/>
                  </a:lnTo>
                  <a:lnTo>
                    <a:pt x="9162" y="5249"/>
                  </a:lnTo>
                  <a:lnTo>
                    <a:pt x="9162" y="5249"/>
                  </a:lnTo>
                  <a:lnTo>
                    <a:pt x="8955" y="5457"/>
                  </a:lnTo>
                  <a:lnTo>
                    <a:pt x="8569" y="5812"/>
                  </a:lnTo>
                  <a:lnTo>
                    <a:pt x="5871" y="8540"/>
                  </a:lnTo>
                  <a:lnTo>
                    <a:pt x="5871" y="8540"/>
                  </a:lnTo>
                  <a:lnTo>
                    <a:pt x="5664" y="8718"/>
                  </a:lnTo>
                  <a:lnTo>
                    <a:pt x="3410" y="10972"/>
                  </a:lnTo>
                  <a:lnTo>
                    <a:pt x="0" y="10972"/>
                  </a:lnTo>
                  <a:lnTo>
                    <a:pt x="2461" y="8540"/>
                  </a:lnTo>
                  <a:lnTo>
                    <a:pt x="2669" y="8333"/>
                  </a:lnTo>
                  <a:lnTo>
                    <a:pt x="5397" y="5605"/>
                  </a:lnTo>
                  <a:lnTo>
                    <a:pt x="5664" y="5338"/>
                  </a:lnTo>
                  <a:lnTo>
                    <a:pt x="9281" y="1721"/>
                  </a:lnTo>
                  <a:lnTo>
                    <a:pt x="10971" y="1"/>
                  </a:lnTo>
                  <a:cubicBezTo>
                    <a:pt x="11505" y="149"/>
                    <a:pt x="12039" y="297"/>
                    <a:pt x="12543" y="475"/>
                  </a:cubicBezTo>
                  <a:lnTo>
                    <a:pt x="12750" y="535"/>
                  </a:lnTo>
                  <a:cubicBezTo>
                    <a:pt x="13017" y="653"/>
                    <a:pt x="13284" y="742"/>
                    <a:pt x="13551" y="8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8"/>
            <p:cNvSpPr/>
            <p:nvPr/>
          </p:nvSpPr>
          <p:spPr>
            <a:xfrm flipH="1">
              <a:off x="2251364" y="3580983"/>
              <a:ext cx="914532" cy="865812"/>
            </a:xfrm>
            <a:custGeom>
              <a:avLst/>
              <a:gdLst/>
              <a:ahLst/>
              <a:cxnLst/>
              <a:rect l="l" t="t" r="r" b="b"/>
              <a:pathLst>
                <a:path w="10587" h="10023" extrusionOk="0">
                  <a:moveTo>
                    <a:pt x="10586" y="267"/>
                  </a:moveTo>
                  <a:lnTo>
                    <a:pt x="8511" y="2313"/>
                  </a:lnTo>
                  <a:lnTo>
                    <a:pt x="6198" y="4656"/>
                  </a:lnTo>
                  <a:lnTo>
                    <a:pt x="5990" y="4863"/>
                  </a:lnTo>
                  <a:lnTo>
                    <a:pt x="5279" y="5575"/>
                  </a:lnTo>
                  <a:lnTo>
                    <a:pt x="5042" y="5782"/>
                  </a:lnTo>
                  <a:lnTo>
                    <a:pt x="2017" y="8836"/>
                  </a:lnTo>
                  <a:lnTo>
                    <a:pt x="1780" y="9044"/>
                  </a:lnTo>
                  <a:lnTo>
                    <a:pt x="1039" y="9815"/>
                  </a:lnTo>
                  <a:lnTo>
                    <a:pt x="831" y="10022"/>
                  </a:lnTo>
                  <a:lnTo>
                    <a:pt x="1" y="10022"/>
                  </a:lnTo>
                  <a:lnTo>
                    <a:pt x="208" y="9815"/>
                  </a:lnTo>
                  <a:lnTo>
                    <a:pt x="1810" y="8214"/>
                  </a:lnTo>
                  <a:lnTo>
                    <a:pt x="5101" y="4922"/>
                  </a:lnTo>
                  <a:lnTo>
                    <a:pt x="5397" y="4656"/>
                  </a:lnTo>
                  <a:lnTo>
                    <a:pt x="8570" y="1453"/>
                  </a:lnTo>
                  <a:lnTo>
                    <a:pt x="8778" y="1246"/>
                  </a:lnTo>
                  <a:lnTo>
                    <a:pt x="100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 flipH="1">
              <a:off x="1869717" y="3683435"/>
              <a:ext cx="996422" cy="763362"/>
            </a:xfrm>
            <a:custGeom>
              <a:avLst/>
              <a:gdLst/>
              <a:ahLst/>
              <a:cxnLst/>
              <a:rect l="l" t="t" r="r" b="b"/>
              <a:pathLst>
                <a:path w="11535" h="8837" extrusionOk="0">
                  <a:moveTo>
                    <a:pt x="11534" y="1987"/>
                  </a:moveTo>
                  <a:lnTo>
                    <a:pt x="10081" y="3470"/>
                  </a:lnTo>
                  <a:lnTo>
                    <a:pt x="9844" y="3677"/>
                  </a:lnTo>
                  <a:lnTo>
                    <a:pt x="8362" y="5160"/>
                  </a:lnTo>
                  <a:lnTo>
                    <a:pt x="8154" y="5397"/>
                  </a:lnTo>
                  <a:lnTo>
                    <a:pt x="4685" y="8836"/>
                  </a:lnTo>
                  <a:lnTo>
                    <a:pt x="0" y="8836"/>
                  </a:lnTo>
                  <a:lnTo>
                    <a:pt x="1749" y="7117"/>
                  </a:lnTo>
                  <a:lnTo>
                    <a:pt x="4922" y="3944"/>
                  </a:lnTo>
                  <a:lnTo>
                    <a:pt x="5130" y="3707"/>
                  </a:lnTo>
                  <a:lnTo>
                    <a:pt x="8836" y="0"/>
                  </a:lnTo>
                  <a:cubicBezTo>
                    <a:pt x="9815" y="564"/>
                    <a:pt x="10704" y="1246"/>
                    <a:pt x="11534" y="19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 flipH="1">
              <a:off x="1841543" y="3880652"/>
              <a:ext cx="568742" cy="566151"/>
            </a:xfrm>
            <a:custGeom>
              <a:avLst/>
              <a:gdLst/>
              <a:ahLst/>
              <a:cxnLst/>
              <a:rect l="l" t="t" r="r" b="b"/>
              <a:pathLst>
                <a:path w="6584" h="6554" extrusionOk="0">
                  <a:moveTo>
                    <a:pt x="6584" y="30"/>
                  </a:moveTo>
                  <a:lnTo>
                    <a:pt x="6554" y="534"/>
                  </a:lnTo>
                  <a:lnTo>
                    <a:pt x="6435" y="653"/>
                  </a:lnTo>
                  <a:lnTo>
                    <a:pt x="5694" y="1394"/>
                  </a:lnTo>
                  <a:lnTo>
                    <a:pt x="2996" y="4092"/>
                  </a:lnTo>
                  <a:lnTo>
                    <a:pt x="2788" y="4300"/>
                  </a:lnTo>
                  <a:lnTo>
                    <a:pt x="742" y="6346"/>
                  </a:lnTo>
                  <a:lnTo>
                    <a:pt x="535" y="6553"/>
                  </a:lnTo>
                  <a:lnTo>
                    <a:pt x="1" y="6553"/>
                  </a:lnTo>
                  <a:lnTo>
                    <a:pt x="6495" y="89"/>
                  </a:lnTo>
                  <a:lnTo>
                    <a:pt x="6554" y="1"/>
                  </a:lnTo>
                  <a:cubicBezTo>
                    <a:pt x="6584" y="1"/>
                    <a:pt x="6584" y="30"/>
                    <a:pt x="6584" y="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 flipH="1">
              <a:off x="1813400" y="3409336"/>
              <a:ext cx="1201321" cy="1037454"/>
            </a:xfrm>
            <a:custGeom>
              <a:avLst/>
              <a:gdLst/>
              <a:ahLst/>
              <a:cxnLst/>
              <a:rect l="l" t="t" r="r" b="b"/>
              <a:pathLst>
                <a:path w="13907" h="12010" extrusionOk="0">
                  <a:moveTo>
                    <a:pt x="3321" y="6850"/>
                  </a:moveTo>
                  <a:lnTo>
                    <a:pt x="3321" y="6939"/>
                  </a:lnTo>
                  <a:lnTo>
                    <a:pt x="3292" y="7799"/>
                  </a:lnTo>
                  <a:lnTo>
                    <a:pt x="3232" y="10497"/>
                  </a:lnTo>
                  <a:lnTo>
                    <a:pt x="3203" y="11802"/>
                  </a:lnTo>
                  <a:lnTo>
                    <a:pt x="237" y="11802"/>
                  </a:lnTo>
                  <a:lnTo>
                    <a:pt x="237" y="6850"/>
                  </a:lnTo>
                  <a:close/>
                  <a:moveTo>
                    <a:pt x="6642" y="6850"/>
                  </a:moveTo>
                  <a:lnTo>
                    <a:pt x="6642" y="7087"/>
                  </a:lnTo>
                  <a:lnTo>
                    <a:pt x="6405" y="11802"/>
                  </a:lnTo>
                  <a:lnTo>
                    <a:pt x="3440" y="11802"/>
                  </a:lnTo>
                  <a:lnTo>
                    <a:pt x="3469" y="10260"/>
                  </a:lnTo>
                  <a:lnTo>
                    <a:pt x="3529" y="7562"/>
                  </a:lnTo>
                  <a:lnTo>
                    <a:pt x="3529" y="6850"/>
                  </a:lnTo>
                  <a:close/>
                  <a:moveTo>
                    <a:pt x="9993" y="6850"/>
                  </a:moveTo>
                  <a:lnTo>
                    <a:pt x="9845" y="8540"/>
                  </a:lnTo>
                  <a:lnTo>
                    <a:pt x="9815" y="9193"/>
                  </a:lnTo>
                  <a:lnTo>
                    <a:pt x="9756" y="9756"/>
                  </a:lnTo>
                  <a:lnTo>
                    <a:pt x="9637" y="11802"/>
                  </a:lnTo>
                  <a:lnTo>
                    <a:pt x="6613" y="11802"/>
                  </a:lnTo>
                  <a:lnTo>
                    <a:pt x="6850" y="6880"/>
                  </a:lnTo>
                  <a:lnTo>
                    <a:pt x="6850" y="6850"/>
                  </a:lnTo>
                  <a:close/>
                  <a:moveTo>
                    <a:pt x="13343" y="6850"/>
                  </a:moveTo>
                  <a:lnTo>
                    <a:pt x="12869" y="11802"/>
                  </a:lnTo>
                  <a:lnTo>
                    <a:pt x="9845" y="11802"/>
                  </a:lnTo>
                  <a:lnTo>
                    <a:pt x="9993" y="9519"/>
                  </a:lnTo>
                  <a:lnTo>
                    <a:pt x="10052" y="8985"/>
                  </a:lnTo>
                  <a:lnTo>
                    <a:pt x="10082" y="8333"/>
                  </a:lnTo>
                  <a:lnTo>
                    <a:pt x="10200" y="6850"/>
                  </a:lnTo>
                  <a:close/>
                  <a:moveTo>
                    <a:pt x="0" y="1"/>
                  </a:moveTo>
                  <a:lnTo>
                    <a:pt x="0" y="12009"/>
                  </a:lnTo>
                  <a:lnTo>
                    <a:pt x="13017" y="12009"/>
                  </a:lnTo>
                  <a:lnTo>
                    <a:pt x="13047" y="11802"/>
                  </a:lnTo>
                  <a:lnTo>
                    <a:pt x="13521" y="6850"/>
                  </a:lnTo>
                  <a:lnTo>
                    <a:pt x="13907" y="6850"/>
                  </a:lnTo>
                  <a:lnTo>
                    <a:pt x="13907" y="6643"/>
                  </a:lnTo>
                  <a:lnTo>
                    <a:pt x="13581" y="6643"/>
                  </a:lnTo>
                  <a:lnTo>
                    <a:pt x="13758" y="5041"/>
                  </a:lnTo>
                  <a:lnTo>
                    <a:pt x="13551" y="4863"/>
                  </a:lnTo>
                  <a:lnTo>
                    <a:pt x="13492" y="5545"/>
                  </a:lnTo>
                  <a:lnTo>
                    <a:pt x="13432" y="6109"/>
                  </a:lnTo>
                  <a:lnTo>
                    <a:pt x="13373" y="6643"/>
                  </a:lnTo>
                  <a:lnTo>
                    <a:pt x="10230" y="6643"/>
                  </a:lnTo>
                  <a:lnTo>
                    <a:pt x="10467" y="3262"/>
                  </a:lnTo>
                  <a:lnTo>
                    <a:pt x="10497" y="2640"/>
                  </a:lnTo>
                  <a:cubicBezTo>
                    <a:pt x="10438" y="2580"/>
                    <a:pt x="10378" y="2551"/>
                    <a:pt x="10289" y="2521"/>
                  </a:cubicBezTo>
                  <a:lnTo>
                    <a:pt x="10230" y="3500"/>
                  </a:lnTo>
                  <a:lnTo>
                    <a:pt x="9993" y="6643"/>
                  </a:lnTo>
                  <a:lnTo>
                    <a:pt x="6850" y="6643"/>
                  </a:lnTo>
                  <a:lnTo>
                    <a:pt x="6968" y="4093"/>
                  </a:lnTo>
                  <a:lnTo>
                    <a:pt x="7028" y="3233"/>
                  </a:lnTo>
                  <a:lnTo>
                    <a:pt x="7057" y="2758"/>
                  </a:lnTo>
                  <a:lnTo>
                    <a:pt x="7117" y="1572"/>
                  </a:lnTo>
                  <a:lnTo>
                    <a:pt x="7117" y="1127"/>
                  </a:lnTo>
                  <a:lnTo>
                    <a:pt x="6909" y="1038"/>
                  </a:lnTo>
                  <a:lnTo>
                    <a:pt x="6879" y="1483"/>
                  </a:lnTo>
                  <a:lnTo>
                    <a:pt x="6790" y="2966"/>
                  </a:lnTo>
                  <a:lnTo>
                    <a:pt x="6790" y="3440"/>
                  </a:lnTo>
                  <a:lnTo>
                    <a:pt x="6731" y="4300"/>
                  </a:lnTo>
                  <a:lnTo>
                    <a:pt x="6613" y="6613"/>
                  </a:lnTo>
                  <a:lnTo>
                    <a:pt x="3529" y="6613"/>
                  </a:lnTo>
                  <a:lnTo>
                    <a:pt x="3529" y="6257"/>
                  </a:lnTo>
                  <a:lnTo>
                    <a:pt x="3618" y="2758"/>
                  </a:lnTo>
                  <a:lnTo>
                    <a:pt x="3647" y="1394"/>
                  </a:lnTo>
                  <a:lnTo>
                    <a:pt x="3647" y="861"/>
                  </a:lnTo>
                  <a:lnTo>
                    <a:pt x="3647" y="268"/>
                  </a:lnTo>
                  <a:lnTo>
                    <a:pt x="3440" y="238"/>
                  </a:lnTo>
                  <a:lnTo>
                    <a:pt x="3410" y="1068"/>
                  </a:lnTo>
                  <a:lnTo>
                    <a:pt x="3410" y="1602"/>
                  </a:lnTo>
                  <a:lnTo>
                    <a:pt x="3381" y="2966"/>
                  </a:lnTo>
                  <a:lnTo>
                    <a:pt x="3292" y="6465"/>
                  </a:lnTo>
                  <a:lnTo>
                    <a:pt x="3292" y="6643"/>
                  </a:lnTo>
                  <a:lnTo>
                    <a:pt x="208" y="664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 flipH="1">
              <a:off x="2991607" y="3409336"/>
              <a:ext cx="1196311" cy="1037454"/>
            </a:xfrm>
            <a:custGeom>
              <a:avLst/>
              <a:gdLst/>
              <a:ahLst/>
              <a:cxnLst/>
              <a:rect l="l" t="t" r="r" b="b"/>
              <a:pathLst>
                <a:path w="13849" h="12010" extrusionOk="0">
                  <a:moveTo>
                    <a:pt x="3707" y="6850"/>
                  </a:moveTo>
                  <a:lnTo>
                    <a:pt x="3737" y="7236"/>
                  </a:lnTo>
                  <a:lnTo>
                    <a:pt x="3767" y="7680"/>
                  </a:lnTo>
                  <a:lnTo>
                    <a:pt x="3856" y="8985"/>
                  </a:lnTo>
                  <a:lnTo>
                    <a:pt x="4063" y="11802"/>
                  </a:lnTo>
                  <a:lnTo>
                    <a:pt x="1039" y="11802"/>
                  </a:lnTo>
                  <a:lnTo>
                    <a:pt x="920" y="10557"/>
                  </a:lnTo>
                  <a:lnTo>
                    <a:pt x="861" y="10082"/>
                  </a:lnTo>
                  <a:lnTo>
                    <a:pt x="802" y="9430"/>
                  </a:lnTo>
                  <a:lnTo>
                    <a:pt x="713" y="8688"/>
                  </a:lnTo>
                  <a:lnTo>
                    <a:pt x="683" y="8273"/>
                  </a:lnTo>
                  <a:lnTo>
                    <a:pt x="535" y="6850"/>
                  </a:lnTo>
                  <a:close/>
                  <a:moveTo>
                    <a:pt x="7058" y="6820"/>
                  </a:moveTo>
                  <a:lnTo>
                    <a:pt x="7236" y="10319"/>
                  </a:lnTo>
                  <a:lnTo>
                    <a:pt x="7266" y="10883"/>
                  </a:lnTo>
                  <a:lnTo>
                    <a:pt x="7266" y="11387"/>
                  </a:lnTo>
                  <a:lnTo>
                    <a:pt x="7295" y="11772"/>
                  </a:lnTo>
                  <a:lnTo>
                    <a:pt x="4300" y="11802"/>
                  </a:lnTo>
                  <a:lnTo>
                    <a:pt x="4063" y="8807"/>
                  </a:lnTo>
                  <a:lnTo>
                    <a:pt x="3945" y="7473"/>
                  </a:lnTo>
                  <a:lnTo>
                    <a:pt x="3915" y="6998"/>
                  </a:lnTo>
                  <a:lnTo>
                    <a:pt x="3915" y="6820"/>
                  </a:lnTo>
                  <a:close/>
                  <a:moveTo>
                    <a:pt x="10379" y="6850"/>
                  </a:moveTo>
                  <a:lnTo>
                    <a:pt x="10379" y="7176"/>
                  </a:lnTo>
                  <a:lnTo>
                    <a:pt x="10379" y="7769"/>
                  </a:lnTo>
                  <a:lnTo>
                    <a:pt x="10379" y="8273"/>
                  </a:lnTo>
                  <a:lnTo>
                    <a:pt x="10409" y="9548"/>
                  </a:lnTo>
                  <a:lnTo>
                    <a:pt x="10468" y="11772"/>
                  </a:lnTo>
                  <a:lnTo>
                    <a:pt x="7503" y="11802"/>
                  </a:lnTo>
                  <a:lnTo>
                    <a:pt x="7473" y="11209"/>
                  </a:lnTo>
                  <a:lnTo>
                    <a:pt x="7473" y="10705"/>
                  </a:lnTo>
                  <a:lnTo>
                    <a:pt x="7443" y="10141"/>
                  </a:lnTo>
                  <a:lnTo>
                    <a:pt x="7266" y="6850"/>
                  </a:lnTo>
                  <a:close/>
                  <a:moveTo>
                    <a:pt x="13670" y="6850"/>
                  </a:moveTo>
                  <a:lnTo>
                    <a:pt x="13653" y="9744"/>
                  </a:lnTo>
                  <a:lnTo>
                    <a:pt x="13653" y="9744"/>
                  </a:lnTo>
                  <a:lnTo>
                    <a:pt x="13641" y="9756"/>
                  </a:lnTo>
                  <a:lnTo>
                    <a:pt x="13641" y="10201"/>
                  </a:lnTo>
                  <a:lnTo>
                    <a:pt x="13650" y="10191"/>
                  </a:lnTo>
                  <a:lnTo>
                    <a:pt x="13641" y="11802"/>
                  </a:lnTo>
                  <a:lnTo>
                    <a:pt x="10705" y="11802"/>
                  </a:lnTo>
                  <a:lnTo>
                    <a:pt x="10646" y="9370"/>
                  </a:lnTo>
                  <a:lnTo>
                    <a:pt x="10616" y="8066"/>
                  </a:lnTo>
                  <a:lnTo>
                    <a:pt x="10616" y="7562"/>
                  </a:lnTo>
                  <a:lnTo>
                    <a:pt x="10616" y="6969"/>
                  </a:lnTo>
                  <a:lnTo>
                    <a:pt x="10616" y="6850"/>
                  </a:lnTo>
                  <a:close/>
                  <a:moveTo>
                    <a:pt x="13641" y="1"/>
                  </a:moveTo>
                  <a:lnTo>
                    <a:pt x="13641" y="6613"/>
                  </a:lnTo>
                  <a:lnTo>
                    <a:pt x="13344" y="6613"/>
                  </a:lnTo>
                  <a:lnTo>
                    <a:pt x="13314" y="6643"/>
                  </a:lnTo>
                  <a:lnTo>
                    <a:pt x="10557" y="6643"/>
                  </a:lnTo>
                  <a:lnTo>
                    <a:pt x="10468" y="2402"/>
                  </a:lnTo>
                  <a:lnTo>
                    <a:pt x="10438" y="1038"/>
                  </a:lnTo>
                  <a:lnTo>
                    <a:pt x="10438" y="653"/>
                  </a:lnTo>
                  <a:lnTo>
                    <a:pt x="10438" y="238"/>
                  </a:lnTo>
                  <a:lnTo>
                    <a:pt x="10231" y="268"/>
                  </a:lnTo>
                  <a:lnTo>
                    <a:pt x="10231" y="742"/>
                  </a:lnTo>
                  <a:lnTo>
                    <a:pt x="10231" y="1246"/>
                  </a:lnTo>
                  <a:lnTo>
                    <a:pt x="10260" y="2610"/>
                  </a:lnTo>
                  <a:lnTo>
                    <a:pt x="10349" y="6613"/>
                  </a:lnTo>
                  <a:lnTo>
                    <a:pt x="7236" y="6613"/>
                  </a:lnTo>
                  <a:lnTo>
                    <a:pt x="7206" y="5664"/>
                  </a:lnTo>
                  <a:lnTo>
                    <a:pt x="7117" y="4330"/>
                  </a:lnTo>
                  <a:lnTo>
                    <a:pt x="7088" y="3826"/>
                  </a:lnTo>
                  <a:lnTo>
                    <a:pt x="7058" y="3144"/>
                  </a:lnTo>
                  <a:lnTo>
                    <a:pt x="7028" y="2343"/>
                  </a:lnTo>
                  <a:lnTo>
                    <a:pt x="7028" y="1928"/>
                  </a:lnTo>
                  <a:lnTo>
                    <a:pt x="6999" y="1483"/>
                  </a:lnTo>
                  <a:lnTo>
                    <a:pt x="6999" y="1038"/>
                  </a:lnTo>
                  <a:lnTo>
                    <a:pt x="6791" y="1127"/>
                  </a:lnTo>
                  <a:lnTo>
                    <a:pt x="6821" y="1572"/>
                  </a:lnTo>
                  <a:lnTo>
                    <a:pt x="6850" y="2136"/>
                  </a:lnTo>
                  <a:lnTo>
                    <a:pt x="6850" y="2551"/>
                  </a:lnTo>
                  <a:lnTo>
                    <a:pt x="6910" y="3351"/>
                  </a:lnTo>
                  <a:lnTo>
                    <a:pt x="6939" y="4033"/>
                  </a:lnTo>
                  <a:lnTo>
                    <a:pt x="6969" y="4537"/>
                  </a:lnTo>
                  <a:lnTo>
                    <a:pt x="7028" y="5872"/>
                  </a:lnTo>
                  <a:lnTo>
                    <a:pt x="7058" y="6643"/>
                  </a:lnTo>
                  <a:lnTo>
                    <a:pt x="3885" y="6643"/>
                  </a:lnTo>
                  <a:lnTo>
                    <a:pt x="3885" y="6346"/>
                  </a:lnTo>
                  <a:lnTo>
                    <a:pt x="3826" y="5575"/>
                  </a:lnTo>
                  <a:lnTo>
                    <a:pt x="3796" y="5160"/>
                  </a:lnTo>
                  <a:lnTo>
                    <a:pt x="3648" y="2995"/>
                  </a:lnTo>
                  <a:lnTo>
                    <a:pt x="3618" y="2521"/>
                  </a:lnTo>
                  <a:lnTo>
                    <a:pt x="3411" y="2640"/>
                  </a:lnTo>
                  <a:lnTo>
                    <a:pt x="3441" y="3114"/>
                  </a:lnTo>
                  <a:lnTo>
                    <a:pt x="3618" y="5338"/>
                  </a:lnTo>
                  <a:lnTo>
                    <a:pt x="3648" y="5753"/>
                  </a:lnTo>
                  <a:lnTo>
                    <a:pt x="3707" y="6524"/>
                  </a:lnTo>
                  <a:lnTo>
                    <a:pt x="3707" y="6613"/>
                  </a:lnTo>
                  <a:lnTo>
                    <a:pt x="505" y="6613"/>
                  </a:lnTo>
                  <a:lnTo>
                    <a:pt x="416" y="5397"/>
                  </a:lnTo>
                  <a:lnTo>
                    <a:pt x="357" y="4863"/>
                  </a:lnTo>
                  <a:cubicBezTo>
                    <a:pt x="268" y="4923"/>
                    <a:pt x="209" y="4982"/>
                    <a:pt x="149" y="5041"/>
                  </a:cubicBezTo>
                  <a:lnTo>
                    <a:pt x="297" y="6613"/>
                  </a:lnTo>
                  <a:lnTo>
                    <a:pt x="1" y="6613"/>
                  </a:lnTo>
                  <a:lnTo>
                    <a:pt x="1" y="6820"/>
                  </a:lnTo>
                  <a:lnTo>
                    <a:pt x="624" y="12009"/>
                  </a:lnTo>
                  <a:lnTo>
                    <a:pt x="13848" y="12009"/>
                  </a:lnTo>
                  <a:lnTo>
                    <a:pt x="13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 flipH="1">
              <a:off x="2230910" y="4641356"/>
              <a:ext cx="1539423" cy="102536"/>
            </a:xfrm>
            <a:custGeom>
              <a:avLst/>
              <a:gdLst/>
              <a:ahLst/>
              <a:cxnLst/>
              <a:rect l="l" t="t" r="r" b="b"/>
              <a:pathLst>
                <a:path w="17821" h="1187" extrusionOk="0">
                  <a:moveTo>
                    <a:pt x="0" y="1"/>
                  </a:moveTo>
                  <a:lnTo>
                    <a:pt x="0" y="1187"/>
                  </a:lnTo>
                  <a:lnTo>
                    <a:pt x="17821" y="1187"/>
                  </a:lnTo>
                  <a:lnTo>
                    <a:pt x="178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8"/>
            <p:cNvSpPr/>
            <p:nvPr/>
          </p:nvSpPr>
          <p:spPr>
            <a:xfrm flipH="1">
              <a:off x="3009552" y="4818100"/>
              <a:ext cx="448325" cy="212674"/>
            </a:xfrm>
            <a:custGeom>
              <a:avLst/>
              <a:gdLst/>
              <a:ahLst/>
              <a:cxnLst/>
              <a:rect l="l" t="t" r="r" b="b"/>
              <a:pathLst>
                <a:path w="5190" h="2462" extrusionOk="0">
                  <a:moveTo>
                    <a:pt x="1" y="1"/>
                  </a:moveTo>
                  <a:lnTo>
                    <a:pt x="5190" y="1"/>
                  </a:lnTo>
                  <a:lnTo>
                    <a:pt x="5190" y="2462"/>
                  </a:lnTo>
                  <a:lnTo>
                    <a:pt x="1" y="2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8"/>
            <p:cNvSpPr/>
            <p:nvPr/>
          </p:nvSpPr>
          <p:spPr>
            <a:xfrm flipH="1">
              <a:off x="3009552" y="4715647"/>
              <a:ext cx="448325" cy="84655"/>
            </a:xfrm>
            <a:custGeom>
              <a:avLst/>
              <a:gdLst/>
              <a:ahLst/>
              <a:cxnLst/>
              <a:rect l="l" t="t" r="r" b="b"/>
              <a:pathLst>
                <a:path w="5190" h="980" extrusionOk="0">
                  <a:moveTo>
                    <a:pt x="1" y="1"/>
                  </a:moveTo>
                  <a:lnTo>
                    <a:pt x="5190" y="1"/>
                  </a:lnTo>
                  <a:lnTo>
                    <a:pt x="5190" y="979"/>
                  </a:lnTo>
                  <a:lnTo>
                    <a:pt x="1" y="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8"/>
            <p:cNvSpPr/>
            <p:nvPr/>
          </p:nvSpPr>
          <p:spPr>
            <a:xfrm flipH="1">
              <a:off x="3621750" y="4697766"/>
              <a:ext cx="86" cy="350972"/>
            </a:xfrm>
            <a:custGeom>
              <a:avLst/>
              <a:gdLst/>
              <a:ahLst/>
              <a:cxnLst/>
              <a:rect l="l" t="t" r="r" b="b"/>
              <a:pathLst>
                <a:path w="1" h="4063" extrusionOk="0">
                  <a:moveTo>
                    <a:pt x="1" y="118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4063"/>
                  </a:lnTo>
                  <a:lnTo>
                    <a:pt x="1" y="4063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78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8"/>
            <p:cNvSpPr/>
            <p:nvPr/>
          </p:nvSpPr>
          <p:spPr>
            <a:xfrm flipH="1">
              <a:off x="2991570" y="4697766"/>
              <a:ext cx="86" cy="350972"/>
            </a:xfrm>
            <a:custGeom>
              <a:avLst/>
              <a:gdLst/>
              <a:ahLst/>
              <a:cxnLst/>
              <a:rect l="l" t="t" r="r" b="b"/>
              <a:pathLst>
                <a:path w="1" h="4063" extrusionOk="0">
                  <a:moveTo>
                    <a:pt x="0" y="1394"/>
                  </a:moveTo>
                  <a:lnTo>
                    <a:pt x="0" y="4063"/>
                  </a:lnTo>
                  <a:lnTo>
                    <a:pt x="0" y="406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86"/>
                  </a:lnTo>
                  <a:close/>
                </a:path>
              </a:pathLst>
            </a:custGeom>
            <a:solidFill>
              <a:srgbClr val="78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8"/>
            <p:cNvSpPr/>
            <p:nvPr/>
          </p:nvSpPr>
          <p:spPr>
            <a:xfrm flipH="1">
              <a:off x="3475677" y="4818100"/>
              <a:ext cx="128192" cy="212674"/>
            </a:xfrm>
            <a:custGeom>
              <a:avLst/>
              <a:gdLst/>
              <a:ahLst/>
              <a:cxnLst/>
              <a:rect l="l" t="t" r="r" b="b"/>
              <a:pathLst>
                <a:path w="1484" h="2462" extrusionOk="0">
                  <a:moveTo>
                    <a:pt x="0" y="1"/>
                  </a:moveTo>
                  <a:lnTo>
                    <a:pt x="0" y="2462"/>
                  </a:lnTo>
                  <a:lnTo>
                    <a:pt x="89" y="2462"/>
                  </a:lnTo>
                  <a:lnTo>
                    <a:pt x="1483" y="2462"/>
                  </a:lnTo>
                  <a:lnTo>
                    <a:pt x="1483" y="1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8"/>
            <p:cNvSpPr/>
            <p:nvPr/>
          </p:nvSpPr>
          <p:spPr>
            <a:xfrm flipH="1">
              <a:off x="3475676" y="4715650"/>
              <a:ext cx="128199" cy="89675"/>
            </a:xfrm>
            <a:custGeom>
              <a:avLst/>
              <a:gdLst/>
              <a:ahLst/>
              <a:cxnLst/>
              <a:rect l="l" t="t" r="r" b="b"/>
              <a:pathLst>
                <a:path w="1484" h="980" extrusionOk="0">
                  <a:moveTo>
                    <a:pt x="89" y="1"/>
                  </a:moveTo>
                  <a:lnTo>
                    <a:pt x="0" y="1"/>
                  </a:lnTo>
                  <a:lnTo>
                    <a:pt x="0" y="979"/>
                  </a:lnTo>
                  <a:lnTo>
                    <a:pt x="89" y="979"/>
                  </a:lnTo>
                  <a:lnTo>
                    <a:pt x="1483" y="979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 flipH="1">
              <a:off x="3596094" y="5048661"/>
              <a:ext cx="25742" cy="86"/>
            </a:xfrm>
            <a:custGeom>
              <a:avLst/>
              <a:gdLst/>
              <a:ahLst/>
              <a:cxnLst/>
              <a:rect l="l" t="t" r="r" b="b"/>
              <a:pathLst>
                <a:path w="298" h="1" extrusionOk="0">
                  <a:moveTo>
                    <a:pt x="1" y="1"/>
                  </a:moveTo>
                  <a:lnTo>
                    <a:pt x="1" y="1"/>
                  </a:lnTo>
                  <a:lnTo>
                    <a:pt x="297" y="1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D7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 flipH="1">
              <a:off x="3475676" y="5048661"/>
              <a:ext cx="120504" cy="86"/>
            </a:xfrm>
            <a:custGeom>
              <a:avLst/>
              <a:gdLst/>
              <a:ahLst/>
              <a:cxnLst/>
              <a:rect l="l" t="t" r="r" b="b"/>
              <a:pathLst>
                <a:path w="1395" h="1" extrusionOk="0">
                  <a:moveTo>
                    <a:pt x="0" y="1"/>
                  </a:moveTo>
                  <a:lnTo>
                    <a:pt x="0" y="1"/>
                  </a:lnTo>
                  <a:lnTo>
                    <a:pt x="1394" y="1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D7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 flipH="1">
              <a:off x="3457792" y="5048661"/>
              <a:ext cx="17968" cy="86"/>
            </a:xfrm>
            <a:custGeom>
              <a:avLst/>
              <a:gdLst/>
              <a:ahLst/>
              <a:cxnLst/>
              <a:rect l="l" t="t" r="r" b="b"/>
              <a:pathLst>
                <a:path w="208" h="1" extrusionOk="0">
                  <a:moveTo>
                    <a:pt x="0" y="1"/>
                  </a:moveTo>
                  <a:lnTo>
                    <a:pt x="0" y="1"/>
                  </a:lnTo>
                  <a:lnTo>
                    <a:pt x="208" y="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D7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 flipH="1">
              <a:off x="3621754" y="4818100"/>
              <a:ext cx="130697" cy="212674"/>
            </a:xfrm>
            <a:custGeom>
              <a:avLst/>
              <a:gdLst/>
              <a:ahLst/>
              <a:cxnLst/>
              <a:rect l="l" t="t" r="r" b="b"/>
              <a:pathLst>
                <a:path w="1513" h="2462" extrusionOk="0">
                  <a:moveTo>
                    <a:pt x="119" y="1"/>
                  </a:moveTo>
                  <a:lnTo>
                    <a:pt x="1" y="1"/>
                  </a:lnTo>
                  <a:lnTo>
                    <a:pt x="1" y="2462"/>
                  </a:lnTo>
                  <a:lnTo>
                    <a:pt x="119" y="2462"/>
                  </a:lnTo>
                  <a:lnTo>
                    <a:pt x="1513" y="2462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 flipH="1">
              <a:off x="3621754" y="4715647"/>
              <a:ext cx="130697" cy="84655"/>
            </a:xfrm>
            <a:custGeom>
              <a:avLst/>
              <a:gdLst/>
              <a:ahLst/>
              <a:cxnLst/>
              <a:rect l="l" t="t" r="r" b="b"/>
              <a:pathLst>
                <a:path w="1513" h="980" extrusionOk="0">
                  <a:moveTo>
                    <a:pt x="119" y="1"/>
                  </a:moveTo>
                  <a:lnTo>
                    <a:pt x="1" y="1"/>
                  </a:lnTo>
                  <a:lnTo>
                    <a:pt x="1" y="979"/>
                  </a:lnTo>
                  <a:lnTo>
                    <a:pt x="119" y="979"/>
                  </a:lnTo>
                  <a:lnTo>
                    <a:pt x="1513" y="97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 flipH="1">
              <a:off x="3603787" y="4697766"/>
              <a:ext cx="166545" cy="353564"/>
            </a:xfrm>
            <a:custGeom>
              <a:avLst/>
              <a:gdLst/>
              <a:ahLst/>
              <a:cxnLst/>
              <a:rect l="l" t="t" r="r" b="b"/>
              <a:pathLst>
                <a:path w="1928" h="4093" extrusionOk="0">
                  <a:moveTo>
                    <a:pt x="1720" y="208"/>
                  </a:moveTo>
                  <a:lnTo>
                    <a:pt x="1720" y="1186"/>
                  </a:lnTo>
                  <a:lnTo>
                    <a:pt x="237" y="1186"/>
                  </a:lnTo>
                  <a:lnTo>
                    <a:pt x="237" y="208"/>
                  </a:lnTo>
                  <a:close/>
                  <a:moveTo>
                    <a:pt x="1720" y="1394"/>
                  </a:moveTo>
                  <a:lnTo>
                    <a:pt x="1720" y="3855"/>
                  </a:lnTo>
                  <a:lnTo>
                    <a:pt x="237" y="3855"/>
                  </a:lnTo>
                  <a:lnTo>
                    <a:pt x="237" y="1394"/>
                  </a:lnTo>
                  <a:close/>
                  <a:moveTo>
                    <a:pt x="0" y="0"/>
                  </a:moveTo>
                  <a:lnTo>
                    <a:pt x="0" y="4092"/>
                  </a:lnTo>
                  <a:lnTo>
                    <a:pt x="1927" y="4092"/>
                  </a:lnTo>
                  <a:lnTo>
                    <a:pt x="19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 flipH="1">
              <a:off x="3299016" y="4697766"/>
              <a:ext cx="17968" cy="350972"/>
            </a:xfrm>
            <a:custGeom>
              <a:avLst/>
              <a:gdLst/>
              <a:ahLst/>
              <a:cxnLst/>
              <a:rect l="l" t="t" r="r" b="b"/>
              <a:pathLst>
                <a:path w="208" h="4063" extrusionOk="0">
                  <a:moveTo>
                    <a:pt x="0" y="0"/>
                  </a:moveTo>
                  <a:lnTo>
                    <a:pt x="0" y="4063"/>
                  </a:lnTo>
                  <a:lnTo>
                    <a:pt x="208" y="40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 flipH="1">
              <a:off x="3137648" y="4697766"/>
              <a:ext cx="17968" cy="350972"/>
            </a:xfrm>
            <a:custGeom>
              <a:avLst/>
              <a:gdLst/>
              <a:ahLst/>
              <a:cxnLst/>
              <a:rect l="l" t="t" r="r" b="b"/>
              <a:pathLst>
                <a:path w="208" h="4063" extrusionOk="0">
                  <a:moveTo>
                    <a:pt x="0" y="0"/>
                  </a:moveTo>
                  <a:lnTo>
                    <a:pt x="0" y="4063"/>
                  </a:lnTo>
                  <a:lnTo>
                    <a:pt x="208" y="40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 flipH="1">
              <a:off x="2991590" y="4697766"/>
              <a:ext cx="630247" cy="353564"/>
            </a:xfrm>
            <a:custGeom>
              <a:avLst/>
              <a:gdLst/>
              <a:ahLst/>
              <a:cxnLst/>
              <a:rect l="l" t="t" r="r" b="b"/>
              <a:pathLst>
                <a:path w="7296" h="4093" extrusionOk="0">
                  <a:moveTo>
                    <a:pt x="7088" y="208"/>
                  </a:moveTo>
                  <a:lnTo>
                    <a:pt x="7088" y="1186"/>
                  </a:lnTo>
                  <a:lnTo>
                    <a:pt x="1899" y="1186"/>
                  </a:lnTo>
                  <a:lnTo>
                    <a:pt x="1899" y="208"/>
                  </a:lnTo>
                  <a:close/>
                  <a:moveTo>
                    <a:pt x="1691" y="237"/>
                  </a:moveTo>
                  <a:lnTo>
                    <a:pt x="1691" y="1216"/>
                  </a:lnTo>
                  <a:lnTo>
                    <a:pt x="208" y="1216"/>
                  </a:lnTo>
                  <a:lnTo>
                    <a:pt x="208" y="237"/>
                  </a:lnTo>
                  <a:close/>
                  <a:moveTo>
                    <a:pt x="1691" y="1424"/>
                  </a:moveTo>
                  <a:lnTo>
                    <a:pt x="1691" y="3885"/>
                  </a:lnTo>
                  <a:lnTo>
                    <a:pt x="208" y="3885"/>
                  </a:lnTo>
                  <a:lnTo>
                    <a:pt x="208" y="1424"/>
                  </a:lnTo>
                  <a:close/>
                  <a:moveTo>
                    <a:pt x="7088" y="1424"/>
                  </a:moveTo>
                  <a:lnTo>
                    <a:pt x="7088" y="3885"/>
                  </a:lnTo>
                  <a:lnTo>
                    <a:pt x="1899" y="3885"/>
                  </a:lnTo>
                  <a:lnTo>
                    <a:pt x="1899" y="1424"/>
                  </a:lnTo>
                  <a:close/>
                  <a:moveTo>
                    <a:pt x="1" y="0"/>
                  </a:moveTo>
                  <a:lnTo>
                    <a:pt x="1" y="4092"/>
                  </a:lnTo>
                  <a:lnTo>
                    <a:pt x="7295" y="4092"/>
                  </a:lnTo>
                  <a:lnTo>
                    <a:pt x="7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 flipH="1">
              <a:off x="2248758" y="4818100"/>
              <a:ext cx="448325" cy="212674"/>
            </a:xfrm>
            <a:custGeom>
              <a:avLst/>
              <a:gdLst/>
              <a:ahLst/>
              <a:cxnLst/>
              <a:rect l="l" t="t" r="r" b="b"/>
              <a:pathLst>
                <a:path w="5190" h="2462" extrusionOk="0">
                  <a:moveTo>
                    <a:pt x="0" y="1"/>
                  </a:moveTo>
                  <a:lnTo>
                    <a:pt x="5189" y="1"/>
                  </a:lnTo>
                  <a:lnTo>
                    <a:pt x="5189" y="2462"/>
                  </a:lnTo>
                  <a:lnTo>
                    <a:pt x="0" y="2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 flipH="1">
              <a:off x="2248758" y="4715647"/>
              <a:ext cx="448325" cy="84655"/>
            </a:xfrm>
            <a:custGeom>
              <a:avLst/>
              <a:gdLst/>
              <a:ahLst/>
              <a:cxnLst/>
              <a:rect l="l" t="t" r="r" b="b"/>
              <a:pathLst>
                <a:path w="5190" h="980" extrusionOk="0">
                  <a:moveTo>
                    <a:pt x="0" y="1"/>
                  </a:moveTo>
                  <a:lnTo>
                    <a:pt x="5189" y="1"/>
                  </a:lnTo>
                  <a:lnTo>
                    <a:pt x="5189" y="979"/>
                  </a:lnTo>
                  <a:lnTo>
                    <a:pt x="0" y="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 flipH="1">
              <a:off x="2863548" y="4697766"/>
              <a:ext cx="86" cy="350972"/>
            </a:xfrm>
            <a:custGeom>
              <a:avLst/>
              <a:gdLst/>
              <a:ahLst/>
              <a:cxnLst/>
              <a:rect l="l" t="t" r="r" b="b"/>
              <a:pathLst>
                <a:path w="1" h="4063" extrusionOk="0">
                  <a:moveTo>
                    <a:pt x="1" y="118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4063"/>
                  </a:lnTo>
                  <a:lnTo>
                    <a:pt x="1" y="4063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78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 flipH="1">
              <a:off x="2230863" y="4697766"/>
              <a:ext cx="86" cy="350972"/>
            </a:xfrm>
            <a:custGeom>
              <a:avLst/>
              <a:gdLst/>
              <a:ahLst/>
              <a:cxnLst/>
              <a:rect l="l" t="t" r="r" b="b"/>
              <a:pathLst>
                <a:path w="1" h="4063" extrusionOk="0">
                  <a:moveTo>
                    <a:pt x="1" y="1394"/>
                  </a:moveTo>
                  <a:lnTo>
                    <a:pt x="1" y="4063"/>
                  </a:lnTo>
                  <a:lnTo>
                    <a:pt x="1" y="406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186"/>
                  </a:lnTo>
                  <a:close/>
                </a:path>
              </a:pathLst>
            </a:custGeom>
            <a:solidFill>
              <a:srgbClr val="78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 flipH="1">
              <a:off x="2714969" y="4818100"/>
              <a:ext cx="130697" cy="212674"/>
            </a:xfrm>
            <a:custGeom>
              <a:avLst/>
              <a:gdLst/>
              <a:ahLst/>
              <a:cxnLst/>
              <a:rect l="l" t="t" r="r" b="b"/>
              <a:pathLst>
                <a:path w="1513" h="2462" extrusionOk="0">
                  <a:moveTo>
                    <a:pt x="0" y="1"/>
                  </a:moveTo>
                  <a:lnTo>
                    <a:pt x="0" y="2462"/>
                  </a:lnTo>
                  <a:lnTo>
                    <a:pt x="119" y="2462"/>
                  </a:lnTo>
                  <a:lnTo>
                    <a:pt x="1512" y="2462"/>
                  </a:lnTo>
                  <a:lnTo>
                    <a:pt x="1512" y="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 flipH="1">
              <a:off x="2714974" y="4715650"/>
              <a:ext cx="130701" cy="89675"/>
            </a:xfrm>
            <a:custGeom>
              <a:avLst/>
              <a:gdLst/>
              <a:ahLst/>
              <a:cxnLst/>
              <a:rect l="l" t="t" r="r" b="b"/>
              <a:pathLst>
                <a:path w="1513" h="980" extrusionOk="0">
                  <a:moveTo>
                    <a:pt x="119" y="1"/>
                  </a:moveTo>
                  <a:lnTo>
                    <a:pt x="0" y="1"/>
                  </a:lnTo>
                  <a:lnTo>
                    <a:pt x="0" y="979"/>
                  </a:lnTo>
                  <a:lnTo>
                    <a:pt x="119" y="979"/>
                  </a:lnTo>
                  <a:lnTo>
                    <a:pt x="1512" y="97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 flipH="1">
              <a:off x="3009539" y="4697766"/>
              <a:ext cx="86" cy="350972"/>
            </a:xfrm>
            <a:custGeom>
              <a:avLst/>
              <a:gdLst/>
              <a:ahLst/>
              <a:cxnLst/>
              <a:rect l="l" t="t" r="r" b="b"/>
              <a:pathLst>
                <a:path w="1" h="4063" extrusionOk="0">
                  <a:moveTo>
                    <a:pt x="1" y="118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4063"/>
                  </a:lnTo>
                  <a:lnTo>
                    <a:pt x="1" y="4063"/>
                  </a:lnTo>
                  <a:lnTo>
                    <a:pt x="1" y="1394"/>
                  </a:lnTo>
                  <a:close/>
                </a:path>
              </a:pathLst>
            </a:custGeom>
            <a:solidFill>
              <a:srgbClr val="78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 flipH="1">
              <a:off x="2863552" y="4818100"/>
              <a:ext cx="128105" cy="212674"/>
            </a:xfrm>
            <a:custGeom>
              <a:avLst/>
              <a:gdLst/>
              <a:ahLst/>
              <a:cxnLst/>
              <a:rect l="l" t="t" r="r" b="b"/>
              <a:pathLst>
                <a:path w="1483" h="2462" extrusionOk="0">
                  <a:moveTo>
                    <a:pt x="89" y="1"/>
                  </a:moveTo>
                  <a:lnTo>
                    <a:pt x="0" y="1"/>
                  </a:lnTo>
                  <a:lnTo>
                    <a:pt x="0" y="2462"/>
                  </a:lnTo>
                  <a:lnTo>
                    <a:pt x="89" y="2462"/>
                  </a:lnTo>
                  <a:lnTo>
                    <a:pt x="1483" y="2462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 flipH="1">
              <a:off x="2863552" y="4715647"/>
              <a:ext cx="128105" cy="84655"/>
            </a:xfrm>
            <a:custGeom>
              <a:avLst/>
              <a:gdLst/>
              <a:ahLst/>
              <a:cxnLst/>
              <a:rect l="l" t="t" r="r" b="b"/>
              <a:pathLst>
                <a:path w="1483" h="980" extrusionOk="0">
                  <a:moveTo>
                    <a:pt x="89" y="1"/>
                  </a:moveTo>
                  <a:lnTo>
                    <a:pt x="0" y="1"/>
                  </a:lnTo>
                  <a:lnTo>
                    <a:pt x="0" y="979"/>
                  </a:lnTo>
                  <a:lnTo>
                    <a:pt x="89" y="979"/>
                  </a:lnTo>
                  <a:lnTo>
                    <a:pt x="1483" y="979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 flipH="1">
              <a:off x="2845585" y="4697766"/>
              <a:ext cx="164040" cy="353564"/>
            </a:xfrm>
            <a:custGeom>
              <a:avLst/>
              <a:gdLst/>
              <a:ahLst/>
              <a:cxnLst/>
              <a:rect l="l" t="t" r="r" b="b"/>
              <a:pathLst>
                <a:path w="1899" h="4093" extrusionOk="0">
                  <a:moveTo>
                    <a:pt x="1691" y="208"/>
                  </a:moveTo>
                  <a:lnTo>
                    <a:pt x="1691" y="1186"/>
                  </a:lnTo>
                  <a:lnTo>
                    <a:pt x="208" y="1186"/>
                  </a:lnTo>
                  <a:lnTo>
                    <a:pt x="208" y="208"/>
                  </a:lnTo>
                  <a:close/>
                  <a:moveTo>
                    <a:pt x="1691" y="1394"/>
                  </a:moveTo>
                  <a:lnTo>
                    <a:pt x="1691" y="3855"/>
                  </a:lnTo>
                  <a:lnTo>
                    <a:pt x="208" y="3855"/>
                  </a:lnTo>
                  <a:lnTo>
                    <a:pt x="208" y="1394"/>
                  </a:lnTo>
                  <a:close/>
                  <a:moveTo>
                    <a:pt x="1" y="0"/>
                  </a:moveTo>
                  <a:lnTo>
                    <a:pt x="1" y="4092"/>
                  </a:lnTo>
                  <a:lnTo>
                    <a:pt x="1898" y="4092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 flipH="1">
              <a:off x="2538222" y="4697766"/>
              <a:ext cx="18054" cy="350972"/>
            </a:xfrm>
            <a:custGeom>
              <a:avLst/>
              <a:gdLst/>
              <a:ahLst/>
              <a:cxnLst/>
              <a:rect l="l" t="t" r="r" b="b"/>
              <a:pathLst>
                <a:path w="209" h="4063" extrusionOk="0">
                  <a:moveTo>
                    <a:pt x="1" y="0"/>
                  </a:moveTo>
                  <a:lnTo>
                    <a:pt x="1" y="4063"/>
                  </a:lnTo>
                  <a:lnTo>
                    <a:pt x="208" y="40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 flipH="1">
              <a:off x="2379446" y="4697766"/>
              <a:ext cx="17968" cy="350972"/>
            </a:xfrm>
            <a:custGeom>
              <a:avLst/>
              <a:gdLst/>
              <a:ahLst/>
              <a:cxnLst/>
              <a:rect l="l" t="t" r="r" b="b"/>
              <a:pathLst>
                <a:path w="208" h="4063" extrusionOk="0">
                  <a:moveTo>
                    <a:pt x="0" y="0"/>
                  </a:moveTo>
                  <a:lnTo>
                    <a:pt x="0" y="4063"/>
                  </a:lnTo>
                  <a:lnTo>
                    <a:pt x="208" y="40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 flipH="1">
              <a:off x="2230882" y="4697766"/>
              <a:ext cx="632752" cy="353564"/>
            </a:xfrm>
            <a:custGeom>
              <a:avLst/>
              <a:gdLst/>
              <a:ahLst/>
              <a:cxnLst/>
              <a:rect l="l" t="t" r="r" b="b"/>
              <a:pathLst>
                <a:path w="7325" h="4093" extrusionOk="0">
                  <a:moveTo>
                    <a:pt x="7117" y="208"/>
                  </a:moveTo>
                  <a:lnTo>
                    <a:pt x="7117" y="1186"/>
                  </a:lnTo>
                  <a:lnTo>
                    <a:pt x="1928" y="1186"/>
                  </a:lnTo>
                  <a:lnTo>
                    <a:pt x="1928" y="208"/>
                  </a:lnTo>
                  <a:close/>
                  <a:moveTo>
                    <a:pt x="1720" y="237"/>
                  </a:moveTo>
                  <a:lnTo>
                    <a:pt x="1720" y="1216"/>
                  </a:lnTo>
                  <a:lnTo>
                    <a:pt x="238" y="1216"/>
                  </a:lnTo>
                  <a:lnTo>
                    <a:pt x="238" y="237"/>
                  </a:lnTo>
                  <a:close/>
                  <a:moveTo>
                    <a:pt x="1720" y="1424"/>
                  </a:moveTo>
                  <a:lnTo>
                    <a:pt x="1720" y="3885"/>
                  </a:lnTo>
                  <a:lnTo>
                    <a:pt x="238" y="3885"/>
                  </a:lnTo>
                  <a:lnTo>
                    <a:pt x="238" y="1424"/>
                  </a:lnTo>
                  <a:close/>
                  <a:moveTo>
                    <a:pt x="7117" y="1424"/>
                  </a:moveTo>
                  <a:lnTo>
                    <a:pt x="7117" y="3885"/>
                  </a:lnTo>
                  <a:lnTo>
                    <a:pt x="1928" y="3885"/>
                  </a:lnTo>
                  <a:lnTo>
                    <a:pt x="1928" y="1424"/>
                  </a:lnTo>
                  <a:close/>
                  <a:moveTo>
                    <a:pt x="1" y="0"/>
                  </a:moveTo>
                  <a:lnTo>
                    <a:pt x="1" y="4092"/>
                  </a:lnTo>
                  <a:lnTo>
                    <a:pt x="7325" y="4092"/>
                  </a:lnTo>
                  <a:lnTo>
                    <a:pt x="7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 flipH="1">
              <a:off x="3009562" y="5048661"/>
              <a:ext cx="760771" cy="7774"/>
            </a:xfrm>
            <a:custGeom>
              <a:avLst/>
              <a:gdLst/>
              <a:ahLst/>
              <a:cxnLst/>
              <a:rect l="l" t="t" r="r" b="b"/>
              <a:pathLst>
                <a:path w="8807" h="90" extrusionOk="0">
                  <a:moveTo>
                    <a:pt x="0" y="1"/>
                  </a:moveTo>
                  <a:lnTo>
                    <a:pt x="0" y="89"/>
                  </a:lnTo>
                  <a:lnTo>
                    <a:pt x="8807" y="89"/>
                  </a:lnTo>
                  <a:lnTo>
                    <a:pt x="8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 flipH="1">
              <a:off x="3009562" y="5056349"/>
              <a:ext cx="760771" cy="25656"/>
            </a:xfrm>
            <a:custGeom>
              <a:avLst/>
              <a:gdLst/>
              <a:ahLst/>
              <a:cxnLst/>
              <a:rect l="l" t="t" r="r" b="b"/>
              <a:pathLst>
                <a:path w="8807" h="297" extrusionOk="0">
                  <a:moveTo>
                    <a:pt x="0" y="0"/>
                  </a:moveTo>
                  <a:lnTo>
                    <a:pt x="0" y="297"/>
                  </a:lnTo>
                  <a:lnTo>
                    <a:pt x="8807" y="297"/>
                  </a:lnTo>
                  <a:lnTo>
                    <a:pt x="8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 flipH="1">
              <a:off x="3009562" y="5076822"/>
              <a:ext cx="783835" cy="10366"/>
            </a:xfrm>
            <a:custGeom>
              <a:avLst/>
              <a:gdLst/>
              <a:ahLst/>
              <a:cxnLst/>
              <a:rect l="l" t="t" r="r" b="b"/>
              <a:pathLst>
                <a:path w="9074" h="120" extrusionOk="0">
                  <a:moveTo>
                    <a:pt x="0" y="1"/>
                  </a:moveTo>
                  <a:lnTo>
                    <a:pt x="0" y="119"/>
                  </a:lnTo>
                  <a:lnTo>
                    <a:pt x="9074" y="119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 flipH="1">
              <a:off x="3009562" y="5087102"/>
              <a:ext cx="783835" cy="25656"/>
            </a:xfrm>
            <a:custGeom>
              <a:avLst/>
              <a:gdLst/>
              <a:ahLst/>
              <a:cxnLst/>
              <a:rect l="l" t="t" r="r" b="b"/>
              <a:pathLst>
                <a:path w="9074" h="297" extrusionOk="0">
                  <a:moveTo>
                    <a:pt x="0" y="0"/>
                  </a:moveTo>
                  <a:lnTo>
                    <a:pt x="0" y="297"/>
                  </a:lnTo>
                  <a:lnTo>
                    <a:pt x="9074" y="297"/>
                  </a:lnTo>
                  <a:lnTo>
                    <a:pt x="9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 flipH="1">
              <a:off x="3009563" y="5107575"/>
              <a:ext cx="814587" cy="10366"/>
            </a:xfrm>
            <a:custGeom>
              <a:avLst/>
              <a:gdLst/>
              <a:ahLst/>
              <a:cxnLst/>
              <a:rect l="l" t="t" r="r" b="b"/>
              <a:pathLst>
                <a:path w="9430" h="120" extrusionOk="0">
                  <a:moveTo>
                    <a:pt x="0" y="0"/>
                  </a:moveTo>
                  <a:lnTo>
                    <a:pt x="0" y="119"/>
                  </a:lnTo>
                  <a:lnTo>
                    <a:pt x="9430" y="119"/>
                  </a:lnTo>
                  <a:lnTo>
                    <a:pt x="9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 flipH="1">
              <a:off x="3009563" y="5117855"/>
              <a:ext cx="814587" cy="23064"/>
            </a:xfrm>
            <a:custGeom>
              <a:avLst/>
              <a:gdLst/>
              <a:ahLst/>
              <a:cxnLst/>
              <a:rect l="l" t="t" r="r" b="b"/>
              <a:pathLst>
                <a:path w="9430" h="267" extrusionOk="0">
                  <a:moveTo>
                    <a:pt x="0" y="0"/>
                  </a:moveTo>
                  <a:lnTo>
                    <a:pt x="0" y="267"/>
                  </a:lnTo>
                  <a:lnTo>
                    <a:pt x="9430" y="267"/>
                  </a:lnTo>
                  <a:lnTo>
                    <a:pt x="94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 flipH="1">
              <a:off x="2233479" y="5048661"/>
              <a:ext cx="806899" cy="7774"/>
            </a:xfrm>
            <a:custGeom>
              <a:avLst/>
              <a:gdLst/>
              <a:ahLst/>
              <a:cxnLst/>
              <a:rect l="l" t="t" r="r" b="b"/>
              <a:pathLst>
                <a:path w="9341" h="90" extrusionOk="0">
                  <a:moveTo>
                    <a:pt x="1" y="1"/>
                  </a:moveTo>
                  <a:lnTo>
                    <a:pt x="1" y="89"/>
                  </a:lnTo>
                  <a:lnTo>
                    <a:pt x="9341" y="8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 flipH="1">
              <a:off x="2233479" y="5056349"/>
              <a:ext cx="806899" cy="25656"/>
            </a:xfrm>
            <a:custGeom>
              <a:avLst/>
              <a:gdLst/>
              <a:ahLst/>
              <a:cxnLst/>
              <a:rect l="l" t="t" r="r" b="b"/>
              <a:pathLst>
                <a:path w="9341" h="297" extrusionOk="0">
                  <a:moveTo>
                    <a:pt x="1" y="0"/>
                  </a:moveTo>
                  <a:lnTo>
                    <a:pt x="1" y="297"/>
                  </a:lnTo>
                  <a:lnTo>
                    <a:pt x="9341" y="297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 flipH="1">
              <a:off x="2202727" y="5076822"/>
              <a:ext cx="837651" cy="10366"/>
            </a:xfrm>
            <a:custGeom>
              <a:avLst/>
              <a:gdLst/>
              <a:ahLst/>
              <a:cxnLst/>
              <a:rect l="l" t="t" r="r" b="b"/>
              <a:pathLst>
                <a:path w="9697" h="120" extrusionOk="0">
                  <a:moveTo>
                    <a:pt x="1" y="1"/>
                  </a:moveTo>
                  <a:lnTo>
                    <a:pt x="1" y="119"/>
                  </a:lnTo>
                  <a:lnTo>
                    <a:pt x="9697" y="119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 flipH="1">
              <a:off x="2202727" y="5087102"/>
              <a:ext cx="837651" cy="25656"/>
            </a:xfrm>
            <a:custGeom>
              <a:avLst/>
              <a:gdLst/>
              <a:ahLst/>
              <a:cxnLst/>
              <a:rect l="l" t="t" r="r" b="b"/>
              <a:pathLst>
                <a:path w="9697" h="297" extrusionOk="0">
                  <a:moveTo>
                    <a:pt x="1" y="0"/>
                  </a:moveTo>
                  <a:lnTo>
                    <a:pt x="1" y="297"/>
                  </a:lnTo>
                  <a:lnTo>
                    <a:pt x="9697" y="297"/>
                  </a:lnTo>
                  <a:lnTo>
                    <a:pt x="9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 flipH="1">
              <a:off x="2177071" y="5107575"/>
              <a:ext cx="863307" cy="10366"/>
            </a:xfrm>
            <a:custGeom>
              <a:avLst/>
              <a:gdLst/>
              <a:ahLst/>
              <a:cxnLst/>
              <a:rect l="l" t="t" r="r" b="b"/>
              <a:pathLst>
                <a:path w="9994" h="120" extrusionOk="0">
                  <a:moveTo>
                    <a:pt x="1" y="0"/>
                  </a:moveTo>
                  <a:lnTo>
                    <a:pt x="1" y="119"/>
                  </a:lnTo>
                  <a:lnTo>
                    <a:pt x="9993" y="119"/>
                  </a:lnTo>
                  <a:lnTo>
                    <a:pt x="99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 flipH="1">
              <a:off x="2177071" y="5117855"/>
              <a:ext cx="863307" cy="23064"/>
            </a:xfrm>
            <a:custGeom>
              <a:avLst/>
              <a:gdLst/>
              <a:ahLst/>
              <a:cxnLst/>
              <a:rect l="l" t="t" r="r" b="b"/>
              <a:pathLst>
                <a:path w="9994" h="267" extrusionOk="0">
                  <a:moveTo>
                    <a:pt x="1" y="0"/>
                  </a:moveTo>
                  <a:lnTo>
                    <a:pt x="1" y="267"/>
                  </a:lnTo>
                  <a:lnTo>
                    <a:pt x="9993" y="267"/>
                  </a:lnTo>
                  <a:lnTo>
                    <a:pt x="9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906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4"/>
          <p:cNvSpPr txBox="1">
            <a:spLocks noGrp="1"/>
          </p:cNvSpPr>
          <p:nvPr>
            <p:ph type="title" idx="6"/>
          </p:nvPr>
        </p:nvSpPr>
        <p:spPr>
          <a:xfrm>
            <a:off x="711725" y="159890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Departure Delay</a:t>
            </a:r>
            <a:endParaRPr dirty="0"/>
          </a:p>
        </p:txBody>
      </p:sp>
      <p:sp>
        <p:nvSpPr>
          <p:cNvPr id="1631" name="Google Shape;1631;p64"/>
          <p:cNvSpPr/>
          <p:nvPr/>
        </p:nvSpPr>
        <p:spPr>
          <a:xfrm flipH="1">
            <a:off x="-393" y="5003475"/>
            <a:ext cx="9144118" cy="160970"/>
          </a:xfrm>
          <a:custGeom>
            <a:avLst/>
            <a:gdLst/>
            <a:ahLst/>
            <a:cxnLst/>
            <a:rect l="l" t="t" r="r" b="b"/>
            <a:pathLst>
              <a:path w="256479" h="12783" extrusionOk="0">
                <a:moveTo>
                  <a:pt x="1" y="0"/>
                </a:moveTo>
                <a:lnTo>
                  <a:pt x="256479" y="0"/>
                </a:lnTo>
                <a:lnTo>
                  <a:pt x="256479" y="12782"/>
                </a:lnTo>
                <a:lnTo>
                  <a:pt x="1" y="127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2" name="Google Shape;1632;p64"/>
          <p:cNvGrpSpPr/>
          <p:nvPr/>
        </p:nvGrpSpPr>
        <p:grpSpPr>
          <a:xfrm>
            <a:off x="0" y="1895475"/>
            <a:ext cx="3190876" cy="3108000"/>
            <a:chOff x="75960" y="1421850"/>
            <a:chExt cx="4216515" cy="3742591"/>
          </a:xfrm>
        </p:grpSpPr>
        <p:sp>
          <p:nvSpPr>
            <p:cNvPr id="1633" name="Google Shape;1633;p64"/>
            <p:cNvSpPr/>
            <p:nvPr/>
          </p:nvSpPr>
          <p:spPr>
            <a:xfrm>
              <a:off x="677060" y="1833794"/>
              <a:ext cx="871071" cy="256741"/>
            </a:xfrm>
            <a:custGeom>
              <a:avLst/>
              <a:gdLst/>
              <a:ahLst/>
              <a:cxnLst/>
              <a:rect l="l" t="t" r="r" b="b"/>
              <a:pathLst>
                <a:path w="18959" h="5588" extrusionOk="0">
                  <a:moveTo>
                    <a:pt x="374" y="0"/>
                  </a:moveTo>
                  <a:cubicBezTo>
                    <a:pt x="156" y="0"/>
                    <a:pt x="1" y="218"/>
                    <a:pt x="47" y="420"/>
                  </a:cubicBezTo>
                  <a:lnTo>
                    <a:pt x="1261" y="5323"/>
                  </a:lnTo>
                  <a:cubicBezTo>
                    <a:pt x="1292" y="5479"/>
                    <a:pt x="1433" y="5588"/>
                    <a:pt x="1588" y="5588"/>
                  </a:cubicBezTo>
                  <a:lnTo>
                    <a:pt x="17355" y="5588"/>
                  </a:lnTo>
                  <a:cubicBezTo>
                    <a:pt x="17511" y="5588"/>
                    <a:pt x="17651" y="5479"/>
                    <a:pt x="17698" y="5323"/>
                  </a:cubicBezTo>
                  <a:lnTo>
                    <a:pt x="18896" y="420"/>
                  </a:lnTo>
                  <a:cubicBezTo>
                    <a:pt x="18959" y="218"/>
                    <a:pt x="18787" y="0"/>
                    <a:pt x="18569" y="0"/>
                  </a:cubicBezTo>
                  <a:close/>
                </a:path>
              </a:pathLst>
            </a:custGeom>
            <a:solidFill>
              <a:srgbClr val="3B8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687076" y="2147003"/>
              <a:ext cx="850350" cy="139489"/>
            </a:xfrm>
            <a:custGeom>
              <a:avLst/>
              <a:gdLst/>
              <a:ahLst/>
              <a:cxnLst/>
              <a:rect l="l" t="t" r="r" b="b"/>
              <a:pathLst>
                <a:path w="18508" h="3036" extrusionOk="0">
                  <a:moveTo>
                    <a:pt x="1" y="1"/>
                  </a:moveTo>
                  <a:lnTo>
                    <a:pt x="670" y="3036"/>
                  </a:lnTo>
                  <a:lnTo>
                    <a:pt x="17853" y="3036"/>
                  </a:lnTo>
                  <a:lnTo>
                    <a:pt x="18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783606" y="2286447"/>
              <a:ext cx="657978" cy="2682499"/>
            </a:xfrm>
            <a:custGeom>
              <a:avLst/>
              <a:gdLst/>
              <a:ahLst/>
              <a:cxnLst/>
              <a:rect l="l" t="t" r="r" b="b"/>
              <a:pathLst>
                <a:path w="14321" h="58385" extrusionOk="0">
                  <a:moveTo>
                    <a:pt x="1744" y="1"/>
                  </a:moveTo>
                  <a:lnTo>
                    <a:pt x="1" y="58385"/>
                  </a:lnTo>
                  <a:lnTo>
                    <a:pt x="14320" y="58385"/>
                  </a:lnTo>
                  <a:lnTo>
                    <a:pt x="13340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64"/>
            <p:cNvSpPr/>
            <p:nvPr/>
          </p:nvSpPr>
          <p:spPr>
            <a:xfrm>
              <a:off x="862264" y="2286447"/>
              <a:ext cx="535673" cy="57983"/>
            </a:xfrm>
            <a:custGeom>
              <a:avLst/>
              <a:gdLst/>
              <a:ahLst/>
              <a:cxnLst/>
              <a:rect l="l" t="t" r="r" b="b"/>
              <a:pathLst>
                <a:path w="11659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11659" y="1261"/>
                  </a:lnTo>
                  <a:lnTo>
                    <a:pt x="11628" y="1"/>
                  </a:lnTo>
                  <a:close/>
                </a:path>
              </a:pathLst>
            </a:custGeom>
            <a:solidFill>
              <a:srgbClr val="161519">
                <a:alpha val="18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4"/>
            <p:cNvSpPr/>
            <p:nvPr/>
          </p:nvSpPr>
          <p:spPr>
            <a:xfrm>
              <a:off x="722132" y="1539883"/>
              <a:ext cx="780238" cy="215298"/>
            </a:xfrm>
            <a:custGeom>
              <a:avLst/>
              <a:gdLst/>
              <a:ahLst/>
              <a:cxnLst/>
              <a:rect l="l" t="t" r="r" b="b"/>
              <a:pathLst>
                <a:path w="16982" h="4686" extrusionOk="0">
                  <a:moveTo>
                    <a:pt x="0" y="0"/>
                  </a:moveTo>
                  <a:lnTo>
                    <a:pt x="1323" y="4685"/>
                  </a:lnTo>
                  <a:lnTo>
                    <a:pt x="15332" y="4685"/>
                  </a:lnTo>
                  <a:lnTo>
                    <a:pt x="16981" y="0"/>
                  </a:lnTo>
                  <a:close/>
                </a:path>
              </a:pathLst>
            </a:custGeom>
            <a:solidFill>
              <a:srgbClr val="3B8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4"/>
            <p:cNvSpPr/>
            <p:nvPr/>
          </p:nvSpPr>
          <p:spPr>
            <a:xfrm>
              <a:off x="722132" y="1539883"/>
              <a:ext cx="780238" cy="215298"/>
            </a:xfrm>
            <a:custGeom>
              <a:avLst/>
              <a:gdLst/>
              <a:ahLst/>
              <a:cxnLst/>
              <a:rect l="l" t="t" r="r" b="b"/>
              <a:pathLst>
                <a:path w="16982" h="4686" extrusionOk="0">
                  <a:moveTo>
                    <a:pt x="0" y="0"/>
                  </a:moveTo>
                  <a:lnTo>
                    <a:pt x="1323" y="4685"/>
                  </a:lnTo>
                  <a:lnTo>
                    <a:pt x="15332" y="4685"/>
                  </a:lnTo>
                  <a:lnTo>
                    <a:pt x="169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4"/>
            <p:cNvSpPr/>
            <p:nvPr/>
          </p:nvSpPr>
          <p:spPr>
            <a:xfrm>
              <a:off x="669892" y="1421850"/>
              <a:ext cx="885406" cy="118033"/>
            </a:xfrm>
            <a:custGeom>
              <a:avLst/>
              <a:gdLst/>
              <a:ahLst/>
              <a:cxnLst/>
              <a:rect l="l" t="t" r="r" b="b"/>
              <a:pathLst>
                <a:path w="19271" h="2569" extrusionOk="0">
                  <a:moveTo>
                    <a:pt x="608" y="1"/>
                  </a:moveTo>
                  <a:cubicBezTo>
                    <a:pt x="266" y="1"/>
                    <a:pt x="1" y="328"/>
                    <a:pt x="94" y="670"/>
                  </a:cubicBezTo>
                  <a:lnTo>
                    <a:pt x="483" y="2164"/>
                  </a:lnTo>
                  <a:cubicBezTo>
                    <a:pt x="546" y="2398"/>
                    <a:pt x="764" y="2569"/>
                    <a:pt x="997" y="2569"/>
                  </a:cubicBezTo>
                  <a:lnTo>
                    <a:pt x="18274" y="2569"/>
                  </a:lnTo>
                  <a:cubicBezTo>
                    <a:pt x="18523" y="2569"/>
                    <a:pt x="18725" y="2398"/>
                    <a:pt x="18788" y="2164"/>
                  </a:cubicBezTo>
                  <a:lnTo>
                    <a:pt x="19177" y="670"/>
                  </a:lnTo>
                  <a:cubicBezTo>
                    <a:pt x="19270" y="328"/>
                    <a:pt x="19006" y="1"/>
                    <a:pt x="18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4"/>
            <p:cNvSpPr/>
            <p:nvPr/>
          </p:nvSpPr>
          <p:spPr>
            <a:xfrm>
              <a:off x="515425" y="1776547"/>
              <a:ext cx="1193605" cy="370500"/>
            </a:xfrm>
            <a:custGeom>
              <a:avLst/>
              <a:gdLst/>
              <a:ahLst/>
              <a:cxnLst/>
              <a:rect l="l" t="t" r="r" b="b"/>
              <a:pathLst>
                <a:path w="25979" h="8064" extrusionOk="0">
                  <a:moveTo>
                    <a:pt x="546" y="1"/>
                  </a:moveTo>
                  <a:cubicBezTo>
                    <a:pt x="219" y="17"/>
                    <a:pt x="1" y="312"/>
                    <a:pt x="79" y="624"/>
                  </a:cubicBezTo>
                  <a:lnTo>
                    <a:pt x="1744" y="7690"/>
                  </a:lnTo>
                  <a:cubicBezTo>
                    <a:pt x="1775" y="7908"/>
                    <a:pt x="1978" y="8064"/>
                    <a:pt x="2196" y="8064"/>
                  </a:cubicBezTo>
                  <a:lnTo>
                    <a:pt x="23784" y="8064"/>
                  </a:lnTo>
                  <a:cubicBezTo>
                    <a:pt x="24002" y="8064"/>
                    <a:pt x="24204" y="7908"/>
                    <a:pt x="24251" y="7690"/>
                  </a:cubicBezTo>
                  <a:lnTo>
                    <a:pt x="25901" y="624"/>
                  </a:lnTo>
                  <a:cubicBezTo>
                    <a:pt x="25979" y="312"/>
                    <a:pt x="25745" y="17"/>
                    <a:pt x="25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4"/>
            <p:cNvSpPr/>
            <p:nvPr/>
          </p:nvSpPr>
          <p:spPr>
            <a:xfrm>
              <a:off x="1273473" y="3394185"/>
              <a:ext cx="2254843" cy="170272"/>
            </a:xfrm>
            <a:custGeom>
              <a:avLst/>
              <a:gdLst/>
              <a:ahLst/>
              <a:cxnLst/>
              <a:rect l="l" t="t" r="r" b="b"/>
              <a:pathLst>
                <a:path w="49077" h="3706" extrusionOk="0">
                  <a:moveTo>
                    <a:pt x="1" y="1"/>
                  </a:moveTo>
                  <a:lnTo>
                    <a:pt x="1" y="3114"/>
                  </a:lnTo>
                  <a:lnTo>
                    <a:pt x="1479" y="3441"/>
                  </a:lnTo>
                  <a:lnTo>
                    <a:pt x="2818" y="3705"/>
                  </a:lnTo>
                  <a:lnTo>
                    <a:pt x="46259" y="3705"/>
                  </a:lnTo>
                  <a:lnTo>
                    <a:pt x="47613" y="3456"/>
                  </a:lnTo>
                  <a:lnTo>
                    <a:pt x="49077" y="3114"/>
                  </a:lnTo>
                  <a:lnTo>
                    <a:pt x="490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4"/>
            <p:cNvSpPr/>
            <p:nvPr/>
          </p:nvSpPr>
          <p:spPr>
            <a:xfrm>
              <a:off x="1402900" y="3537213"/>
              <a:ext cx="1995989" cy="1396682"/>
            </a:xfrm>
            <a:custGeom>
              <a:avLst/>
              <a:gdLst/>
              <a:ahLst/>
              <a:cxnLst/>
              <a:rect l="l" t="t" r="r" b="b"/>
              <a:pathLst>
                <a:path w="43443" h="30399" extrusionOk="0">
                  <a:moveTo>
                    <a:pt x="1" y="1"/>
                  </a:moveTo>
                  <a:lnTo>
                    <a:pt x="1" y="30399"/>
                  </a:lnTo>
                  <a:lnTo>
                    <a:pt x="43442" y="30399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4"/>
            <p:cNvSpPr/>
            <p:nvPr/>
          </p:nvSpPr>
          <p:spPr>
            <a:xfrm>
              <a:off x="1402900" y="3689567"/>
              <a:ext cx="1995989" cy="160945"/>
            </a:xfrm>
            <a:custGeom>
              <a:avLst/>
              <a:gdLst/>
              <a:ahLst/>
              <a:cxnLst/>
              <a:rect l="l" t="t" r="r" b="b"/>
              <a:pathLst>
                <a:path w="43443" h="3503" extrusionOk="0">
                  <a:moveTo>
                    <a:pt x="1" y="0"/>
                  </a:moveTo>
                  <a:lnTo>
                    <a:pt x="1" y="3502"/>
                  </a:lnTo>
                  <a:lnTo>
                    <a:pt x="43442" y="3502"/>
                  </a:lnTo>
                  <a:lnTo>
                    <a:pt x="43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4"/>
            <p:cNvSpPr/>
            <p:nvPr/>
          </p:nvSpPr>
          <p:spPr>
            <a:xfrm>
              <a:off x="1402900" y="3997768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43442" y="3518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4"/>
            <p:cNvSpPr/>
            <p:nvPr/>
          </p:nvSpPr>
          <p:spPr>
            <a:xfrm>
              <a:off x="1402900" y="4305968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43442" y="3519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4"/>
            <p:cNvSpPr/>
            <p:nvPr/>
          </p:nvSpPr>
          <p:spPr>
            <a:xfrm>
              <a:off x="1402900" y="4614214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43442" y="3518"/>
                  </a:lnTo>
                  <a:lnTo>
                    <a:pt x="43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4"/>
            <p:cNvSpPr/>
            <p:nvPr/>
          </p:nvSpPr>
          <p:spPr>
            <a:xfrm>
              <a:off x="1402900" y="3537213"/>
              <a:ext cx="1995989" cy="35791"/>
            </a:xfrm>
            <a:custGeom>
              <a:avLst/>
              <a:gdLst/>
              <a:ahLst/>
              <a:cxnLst/>
              <a:rect l="l" t="t" r="r" b="b"/>
              <a:pathLst>
                <a:path w="43443" h="779" extrusionOk="0">
                  <a:moveTo>
                    <a:pt x="1" y="1"/>
                  </a:moveTo>
                  <a:lnTo>
                    <a:pt x="43442" y="1"/>
                  </a:lnTo>
                  <a:lnTo>
                    <a:pt x="43442" y="779"/>
                  </a:lnTo>
                  <a:lnTo>
                    <a:pt x="1" y="7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4"/>
            <p:cNvSpPr/>
            <p:nvPr/>
          </p:nvSpPr>
          <p:spPr>
            <a:xfrm>
              <a:off x="1273473" y="3367032"/>
              <a:ext cx="2254843" cy="170226"/>
            </a:xfrm>
            <a:custGeom>
              <a:avLst/>
              <a:gdLst/>
              <a:ahLst/>
              <a:cxnLst/>
              <a:rect l="l" t="t" r="r" b="b"/>
              <a:pathLst>
                <a:path w="49077" h="3705" extrusionOk="0">
                  <a:moveTo>
                    <a:pt x="1" y="0"/>
                  </a:moveTo>
                  <a:lnTo>
                    <a:pt x="1" y="3705"/>
                  </a:lnTo>
                  <a:lnTo>
                    <a:pt x="49077" y="3705"/>
                  </a:lnTo>
                  <a:lnTo>
                    <a:pt x="49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4"/>
            <p:cNvSpPr/>
            <p:nvPr/>
          </p:nvSpPr>
          <p:spPr>
            <a:xfrm>
              <a:off x="1738299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1" y="1"/>
                  </a:moveTo>
                  <a:lnTo>
                    <a:pt x="1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4"/>
            <p:cNvSpPr/>
            <p:nvPr/>
          </p:nvSpPr>
          <p:spPr>
            <a:xfrm>
              <a:off x="2069426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4"/>
            <p:cNvSpPr/>
            <p:nvPr/>
          </p:nvSpPr>
          <p:spPr>
            <a:xfrm>
              <a:off x="2401241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4"/>
            <p:cNvSpPr/>
            <p:nvPr/>
          </p:nvSpPr>
          <p:spPr>
            <a:xfrm>
              <a:off x="2732321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1" y="1"/>
                  </a:moveTo>
                  <a:lnTo>
                    <a:pt x="1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4"/>
            <p:cNvSpPr/>
            <p:nvPr/>
          </p:nvSpPr>
          <p:spPr>
            <a:xfrm>
              <a:off x="3063448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flipH="1">
              <a:off x="75960" y="4905425"/>
              <a:ext cx="4216515" cy="259016"/>
            </a:xfrm>
            <a:custGeom>
              <a:avLst/>
              <a:gdLst/>
              <a:ahLst/>
              <a:cxnLst/>
              <a:rect l="l" t="t" r="r" b="b"/>
              <a:pathLst>
                <a:path w="256479" h="12783" extrusionOk="0">
                  <a:moveTo>
                    <a:pt x="1" y="0"/>
                  </a:moveTo>
                  <a:lnTo>
                    <a:pt x="1" y="12782"/>
                  </a:lnTo>
                  <a:lnTo>
                    <a:pt x="256479" y="12782"/>
                  </a:lnTo>
                  <a:lnTo>
                    <a:pt x="25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>
              <a:off x="702100" y="1706480"/>
              <a:ext cx="820991" cy="70847"/>
            </a:xfrm>
            <a:custGeom>
              <a:avLst/>
              <a:gdLst/>
              <a:ahLst/>
              <a:cxnLst/>
              <a:rect l="l" t="t" r="r" b="b"/>
              <a:pathLst>
                <a:path w="17869" h="1542" extrusionOk="0">
                  <a:moveTo>
                    <a:pt x="856" y="1"/>
                  </a:moveTo>
                  <a:cubicBezTo>
                    <a:pt x="374" y="1"/>
                    <a:pt x="0" y="390"/>
                    <a:pt x="0" y="857"/>
                  </a:cubicBezTo>
                  <a:lnTo>
                    <a:pt x="0" y="1542"/>
                  </a:lnTo>
                  <a:lnTo>
                    <a:pt x="17869" y="1542"/>
                  </a:lnTo>
                  <a:lnTo>
                    <a:pt x="17869" y="857"/>
                  </a:lnTo>
                  <a:cubicBezTo>
                    <a:pt x="17869" y="390"/>
                    <a:pt x="17480" y="1"/>
                    <a:pt x="17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64"/>
          <p:cNvSpPr/>
          <p:nvPr/>
        </p:nvSpPr>
        <p:spPr>
          <a:xfrm>
            <a:off x="1732452" y="2795792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Chart, shape, square&#10;&#10;Description automatically generated">
            <a:extLst>
              <a:ext uri="{FF2B5EF4-FFF2-40B4-BE49-F238E27FC236}">
                <a16:creationId xmlns:a16="http://schemas.microsoft.com/office/drawing/2014/main" id="{D3342C43-C775-D41F-A0E6-A29CE2773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3944455" y="1706600"/>
            <a:ext cx="3678475" cy="2826000"/>
          </a:xfrm>
          <a:prstGeom prst="rect">
            <a:avLst/>
          </a:prstGeom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71E8B8-ADB7-97CB-5A5D-B1B7D9E23629}"/>
              </a:ext>
            </a:extLst>
          </p:cNvPr>
          <p:cNvSpPr/>
          <p:nvPr/>
        </p:nvSpPr>
        <p:spPr>
          <a:xfrm>
            <a:off x="3922272" y="1692243"/>
            <a:ext cx="3724487" cy="2836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C53A7-CA9C-09E6-CDA9-DCEA9B0514F6}"/>
              </a:ext>
            </a:extLst>
          </p:cNvPr>
          <p:cNvSpPr txBox="1"/>
          <p:nvPr/>
        </p:nvSpPr>
        <p:spPr>
          <a:xfrm>
            <a:off x="2958609" y="1147548"/>
            <a:ext cx="5369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We can observe that in 2005 the departure delays last on average 45 seconds more than in 2004.</a:t>
            </a:r>
          </a:p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58226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4"/>
          <p:cNvSpPr txBox="1">
            <a:spLocks noGrp="1"/>
          </p:cNvSpPr>
          <p:nvPr>
            <p:ph type="title" idx="6"/>
          </p:nvPr>
        </p:nvSpPr>
        <p:spPr>
          <a:xfrm>
            <a:off x="711725" y="159890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Arrival Delay</a:t>
            </a:r>
            <a:endParaRPr dirty="0"/>
          </a:p>
        </p:txBody>
      </p:sp>
      <p:sp>
        <p:nvSpPr>
          <p:cNvPr id="1631" name="Google Shape;1631;p64"/>
          <p:cNvSpPr/>
          <p:nvPr/>
        </p:nvSpPr>
        <p:spPr>
          <a:xfrm flipH="1">
            <a:off x="-393" y="5003475"/>
            <a:ext cx="9144118" cy="160970"/>
          </a:xfrm>
          <a:custGeom>
            <a:avLst/>
            <a:gdLst/>
            <a:ahLst/>
            <a:cxnLst/>
            <a:rect l="l" t="t" r="r" b="b"/>
            <a:pathLst>
              <a:path w="256479" h="12783" extrusionOk="0">
                <a:moveTo>
                  <a:pt x="1" y="0"/>
                </a:moveTo>
                <a:lnTo>
                  <a:pt x="256479" y="0"/>
                </a:lnTo>
                <a:lnTo>
                  <a:pt x="256479" y="12782"/>
                </a:lnTo>
                <a:lnTo>
                  <a:pt x="1" y="127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2" name="Google Shape;1632;p64"/>
          <p:cNvGrpSpPr/>
          <p:nvPr/>
        </p:nvGrpSpPr>
        <p:grpSpPr>
          <a:xfrm>
            <a:off x="5236159" y="1895475"/>
            <a:ext cx="3190876" cy="3108000"/>
            <a:chOff x="75960" y="1421850"/>
            <a:chExt cx="4216515" cy="3742591"/>
          </a:xfrm>
        </p:grpSpPr>
        <p:sp>
          <p:nvSpPr>
            <p:cNvPr id="1633" name="Google Shape;1633;p64"/>
            <p:cNvSpPr/>
            <p:nvPr/>
          </p:nvSpPr>
          <p:spPr>
            <a:xfrm>
              <a:off x="677060" y="1833794"/>
              <a:ext cx="871071" cy="256741"/>
            </a:xfrm>
            <a:custGeom>
              <a:avLst/>
              <a:gdLst/>
              <a:ahLst/>
              <a:cxnLst/>
              <a:rect l="l" t="t" r="r" b="b"/>
              <a:pathLst>
                <a:path w="18959" h="5588" extrusionOk="0">
                  <a:moveTo>
                    <a:pt x="374" y="0"/>
                  </a:moveTo>
                  <a:cubicBezTo>
                    <a:pt x="156" y="0"/>
                    <a:pt x="1" y="218"/>
                    <a:pt x="47" y="420"/>
                  </a:cubicBezTo>
                  <a:lnTo>
                    <a:pt x="1261" y="5323"/>
                  </a:lnTo>
                  <a:cubicBezTo>
                    <a:pt x="1292" y="5479"/>
                    <a:pt x="1433" y="5588"/>
                    <a:pt x="1588" y="5588"/>
                  </a:cubicBezTo>
                  <a:lnTo>
                    <a:pt x="17355" y="5588"/>
                  </a:lnTo>
                  <a:cubicBezTo>
                    <a:pt x="17511" y="5588"/>
                    <a:pt x="17651" y="5479"/>
                    <a:pt x="17698" y="5323"/>
                  </a:cubicBezTo>
                  <a:lnTo>
                    <a:pt x="18896" y="420"/>
                  </a:lnTo>
                  <a:cubicBezTo>
                    <a:pt x="18959" y="218"/>
                    <a:pt x="18787" y="0"/>
                    <a:pt x="18569" y="0"/>
                  </a:cubicBezTo>
                  <a:close/>
                </a:path>
              </a:pathLst>
            </a:custGeom>
            <a:solidFill>
              <a:srgbClr val="3B8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687076" y="2147003"/>
              <a:ext cx="850350" cy="139489"/>
            </a:xfrm>
            <a:custGeom>
              <a:avLst/>
              <a:gdLst/>
              <a:ahLst/>
              <a:cxnLst/>
              <a:rect l="l" t="t" r="r" b="b"/>
              <a:pathLst>
                <a:path w="18508" h="3036" extrusionOk="0">
                  <a:moveTo>
                    <a:pt x="1" y="1"/>
                  </a:moveTo>
                  <a:lnTo>
                    <a:pt x="670" y="3036"/>
                  </a:lnTo>
                  <a:lnTo>
                    <a:pt x="17853" y="3036"/>
                  </a:lnTo>
                  <a:lnTo>
                    <a:pt x="18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783606" y="2286447"/>
              <a:ext cx="657978" cy="2682499"/>
            </a:xfrm>
            <a:custGeom>
              <a:avLst/>
              <a:gdLst/>
              <a:ahLst/>
              <a:cxnLst/>
              <a:rect l="l" t="t" r="r" b="b"/>
              <a:pathLst>
                <a:path w="14321" h="58385" extrusionOk="0">
                  <a:moveTo>
                    <a:pt x="1744" y="1"/>
                  </a:moveTo>
                  <a:lnTo>
                    <a:pt x="1" y="58385"/>
                  </a:lnTo>
                  <a:lnTo>
                    <a:pt x="14320" y="58385"/>
                  </a:lnTo>
                  <a:lnTo>
                    <a:pt x="13340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64"/>
            <p:cNvSpPr/>
            <p:nvPr/>
          </p:nvSpPr>
          <p:spPr>
            <a:xfrm>
              <a:off x="862264" y="2286447"/>
              <a:ext cx="535673" cy="57983"/>
            </a:xfrm>
            <a:custGeom>
              <a:avLst/>
              <a:gdLst/>
              <a:ahLst/>
              <a:cxnLst/>
              <a:rect l="l" t="t" r="r" b="b"/>
              <a:pathLst>
                <a:path w="11659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11659" y="1261"/>
                  </a:lnTo>
                  <a:lnTo>
                    <a:pt x="11628" y="1"/>
                  </a:lnTo>
                  <a:close/>
                </a:path>
              </a:pathLst>
            </a:custGeom>
            <a:solidFill>
              <a:srgbClr val="161519">
                <a:alpha val="18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4"/>
            <p:cNvSpPr/>
            <p:nvPr/>
          </p:nvSpPr>
          <p:spPr>
            <a:xfrm>
              <a:off x="722132" y="1539883"/>
              <a:ext cx="780238" cy="215298"/>
            </a:xfrm>
            <a:custGeom>
              <a:avLst/>
              <a:gdLst/>
              <a:ahLst/>
              <a:cxnLst/>
              <a:rect l="l" t="t" r="r" b="b"/>
              <a:pathLst>
                <a:path w="16982" h="4686" extrusionOk="0">
                  <a:moveTo>
                    <a:pt x="0" y="0"/>
                  </a:moveTo>
                  <a:lnTo>
                    <a:pt x="1323" y="4685"/>
                  </a:lnTo>
                  <a:lnTo>
                    <a:pt x="15332" y="4685"/>
                  </a:lnTo>
                  <a:lnTo>
                    <a:pt x="16981" y="0"/>
                  </a:lnTo>
                  <a:close/>
                </a:path>
              </a:pathLst>
            </a:custGeom>
            <a:solidFill>
              <a:srgbClr val="3B8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4"/>
            <p:cNvSpPr/>
            <p:nvPr/>
          </p:nvSpPr>
          <p:spPr>
            <a:xfrm>
              <a:off x="722132" y="1539883"/>
              <a:ext cx="780238" cy="215298"/>
            </a:xfrm>
            <a:custGeom>
              <a:avLst/>
              <a:gdLst/>
              <a:ahLst/>
              <a:cxnLst/>
              <a:rect l="l" t="t" r="r" b="b"/>
              <a:pathLst>
                <a:path w="16982" h="4686" extrusionOk="0">
                  <a:moveTo>
                    <a:pt x="0" y="0"/>
                  </a:moveTo>
                  <a:lnTo>
                    <a:pt x="1323" y="4685"/>
                  </a:lnTo>
                  <a:lnTo>
                    <a:pt x="15332" y="4685"/>
                  </a:lnTo>
                  <a:lnTo>
                    <a:pt x="169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4"/>
            <p:cNvSpPr/>
            <p:nvPr/>
          </p:nvSpPr>
          <p:spPr>
            <a:xfrm>
              <a:off x="669892" y="1421850"/>
              <a:ext cx="885406" cy="118033"/>
            </a:xfrm>
            <a:custGeom>
              <a:avLst/>
              <a:gdLst/>
              <a:ahLst/>
              <a:cxnLst/>
              <a:rect l="l" t="t" r="r" b="b"/>
              <a:pathLst>
                <a:path w="19271" h="2569" extrusionOk="0">
                  <a:moveTo>
                    <a:pt x="608" y="1"/>
                  </a:moveTo>
                  <a:cubicBezTo>
                    <a:pt x="266" y="1"/>
                    <a:pt x="1" y="328"/>
                    <a:pt x="94" y="670"/>
                  </a:cubicBezTo>
                  <a:lnTo>
                    <a:pt x="483" y="2164"/>
                  </a:lnTo>
                  <a:cubicBezTo>
                    <a:pt x="546" y="2398"/>
                    <a:pt x="764" y="2569"/>
                    <a:pt x="997" y="2569"/>
                  </a:cubicBezTo>
                  <a:lnTo>
                    <a:pt x="18274" y="2569"/>
                  </a:lnTo>
                  <a:cubicBezTo>
                    <a:pt x="18523" y="2569"/>
                    <a:pt x="18725" y="2398"/>
                    <a:pt x="18788" y="2164"/>
                  </a:cubicBezTo>
                  <a:lnTo>
                    <a:pt x="19177" y="670"/>
                  </a:lnTo>
                  <a:cubicBezTo>
                    <a:pt x="19270" y="328"/>
                    <a:pt x="19006" y="1"/>
                    <a:pt x="18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4"/>
            <p:cNvSpPr/>
            <p:nvPr/>
          </p:nvSpPr>
          <p:spPr>
            <a:xfrm>
              <a:off x="515425" y="1776547"/>
              <a:ext cx="1193605" cy="370500"/>
            </a:xfrm>
            <a:custGeom>
              <a:avLst/>
              <a:gdLst/>
              <a:ahLst/>
              <a:cxnLst/>
              <a:rect l="l" t="t" r="r" b="b"/>
              <a:pathLst>
                <a:path w="25979" h="8064" extrusionOk="0">
                  <a:moveTo>
                    <a:pt x="546" y="1"/>
                  </a:moveTo>
                  <a:cubicBezTo>
                    <a:pt x="219" y="17"/>
                    <a:pt x="1" y="312"/>
                    <a:pt x="79" y="624"/>
                  </a:cubicBezTo>
                  <a:lnTo>
                    <a:pt x="1744" y="7690"/>
                  </a:lnTo>
                  <a:cubicBezTo>
                    <a:pt x="1775" y="7908"/>
                    <a:pt x="1978" y="8064"/>
                    <a:pt x="2196" y="8064"/>
                  </a:cubicBezTo>
                  <a:lnTo>
                    <a:pt x="23784" y="8064"/>
                  </a:lnTo>
                  <a:cubicBezTo>
                    <a:pt x="24002" y="8064"/>
                    <a:pt x="24204" y="7908"/>
                    <a:pt x="24251" y="7690"/>
                  </a:cubicBezTo>
                  <a:lnTo>
                    <a:pt x="25901" y="624"/>
                  </a:lnTo>
                  <a:cubicBezTo>
                    <a:pt x="25979" y="312"/>
                    <a:pt x="25745" y="17"/>
                    <a:pt x="25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4"/>
            <p:cNvSpPr/>
            <p:nvPr/>
          </p:nvSpPr>
          <p:spPr>
            <a:xfrm>
              <a:off x="1273473" y="3394185"/>
              <a:ext cx="2254843" cy="170272"/>
            </a:xfrm>
            <a:custGeom>
              <a:avLst/>
              <a:gdLst/>
              <a:ahLst/>
              <a:cxnLst/>
              <a:rect l="l" t="t" r="r" b="b"/>
              <a:pathLst>
                <a:path w="49077" h="3706" extrusionOk="0">
                  <a:moveTo>
                    <a:pt x="1" y="1"/>
                  </a:moveTo>
                  <a:lnTo>
                    <a:pt x="1" y="3114"/>
                  </a:lnTo>
                  <a:lnTo>
                    <a:pt x="1479" y="3441"/>
                  </a:lnTo>
                  <a:lnTo>
                    <a:pt x="2818" y="3705"/>
                  </a:lnTo>
                  <a:lnTo>
                    <a:pt x="46259" y="3705"/>
                  </a:lnTo>
                  <a:lnTo>
                    <a:pt x="47613" y="3456"/>
                  </a:lnTo>
                  <a:lnTo>
                    <a:pt x="49077" y="3114"/>
                  </a:lnTo>
                  <a:lnTo>
                    <a:pt x="490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4"/>
            <p:cNvSpPr/>
            <p:nvPr/>
          </p:nvSpPr>
          <p:spPr>
            <a:xfrm>
              <a:off x="1402900" y="3537213"/>
              <a:ext cx="1995989" cy="1396682"/>
            </a:xfrm>
            <a:custGeom>
              <a:avLst/>
              <a:gdLst/>
              <a:ahLst/>
              <a:cxnLst/>
              <a:rect l="l" t="t" r="r" b="b"/>
              <a:pathLst>
                <a:path w="43443" h="30399" extrusionOk="0">
                  <a:moveTo>
                    <a:pt x="1" y="1"/>
                  </a:moveTo>
                  <a:lnTo>
                    <a:pt x="1" y="30399"/>
                  </a:lnTo>
                  <a:lnTo>
                    <a:pt x="43442" y="30399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4"/>
            <p:cNvSpPr/>
            <p:nvPr/>
          </p:nvSpPr>
          <p:spPr>
            <a:xfrm>
              <a:off x="1402900" y="3689567"/>
              <a:ext cx="1995989" cy="160945"/>
            </a:xfrm>
            <a:custGeom>
              <a:avLst/>
              <a:gdLst/>
              <a:ahLst/>
              <a:cxnLst/>
              <a:rect l="l" t="t" r="r" b="b"/>
              <a:pathLst>
                <a:path w="43443" h="3503" extrusionOk="0">
                  <a:moveTo>
                    <a:pt x="1" y="0"/>
                  </a:moveTo>
                  <a:lnTo>
                    <a:pt x="1" y="3502"/>
                  </a:lnTo>
                  <a:lnTo>
                    <a:pt x="43442" y="3502"/>
                  </a:lnTo>
                  <a:lnTo>
                    <a:pt x="43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4"/>
            <p:cNvSpPr/>
            <p:nvPr/>
          </p:nvSpPr>
          <p:spPr>
            <a:xfrm>
              <a:off x="1402900" y="3997768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43442" y="3518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4"/>
            <p:cNvSpPr/>
            <p:nvPr/>
          </p:nvSpPr>
          <p:spPr>
            <a:xfrm>
              <a:off x="1402900" y="4305968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43442" y="3519"/>
                  </a:lnTo>
                  <a:lnTo>
                    <a:pt x="43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4"/>
            <p:cNvSpPr/>
            <p:nvPr/>
          </p:nvSpPr>
          <p:spPr>
            <a:xfrm>
              <a:off x="1402900" y="4614214"/>
              <a:ext cx="1995989" cy="161680"/>
            </a:xfrm>
            <a:custGeom>
              <a:avLst/>
              <a:gdLst/>
              <a:ahLst/>
              <a:cxnLst/>
              <a:rect l="l" t="t" r="r" b="b"/>
              <a:pathLst>
                <a:path w="43443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43442" y="3518"/>
                  </a:lnTo>
                  <a:lnTo>
                    <a:pt x="43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4"/>
            <p:cNvSpPr/>
            <p:nvPr/>
          </p:nvSpPr>
          <p:spPr>
            <a:xfrm>
              <a:off x="1402900" y="3537213"/>
              <a:ext cx="1995989" cy="35791"/>
            </a:xfrm>
            <a:custGeom>
              <a:avLst/>
              <a:gdLst/>
              <a:ahLst/>
              <a:cxnLst/>
              <a:rect l="l" t="t" r="r" b="b"/>
              <a:pathLst>
                <a:path w="43443" h="779" extrusionOk="0">
                  <a:moveTo>
                    <a:pt x="1" y="1"/>
                  </a:moveTo>
                  <a:lnTo>
                    <a:pt x="43442" y="1"/>
                  </a:lnTo>
                  <a:lnTo>
                    <a:pt x="43442" y="779"/>
                  </a:lnTo>
                  <a:lnTo>
                    <a:pt x="1" y="7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4"/>
            <p:cNvSpPr/>
            <p:nvPr/>
          </p:nvSpPr>
          <p:spPr>
            <a:xfrm>
              <a:off x="1273473" y="3367032"/>
              <a:ext cx="2254843" cy="170226"/>
            </a:xfrm>
            <a:custGeom>
              <a:avLst/>
              <a:gdLst/>
              <a:ahLst/>
              <a:cxnLst/>
              <a:rect l="l" t="t" r="r" b="b"/>
              <a:pathLst>
                <a:path w="49077" h="3705" extrusionOk="0">
                  <a:moveTo>
                    <a:pt x="1" y="0"/>
                  </a:moveTo>
                  <a:lnTo>
                    <a:pt x="1" y="3705"/>
                  </a:lnTo>
                  <a:lnTo>
                    <a:pt x="49077" y="3705"/>
                  </a:lnTo>
                  <a:lnTo>
                    <a:pt x="49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4"/>
            <p:cNvSpPr/>
            <p:nvPr/>
          </p:nvSpPr>
          <p:spPr>
            <a:xfrm>
              <a:off x="1738299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1" y="1"/>
                  </a:moveTo>
                  <a:lnTo>
                    <a:pt x="1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4"/>
            <p:cNvSpPr/>
            <p:nvPr/>
          </p:nvSpPr>
          <p:spPr>
            <a:xfrm>
              <a:off x="2069426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4"/>
            <p:cNvSpPr/>
            <p:nvPr/>
          </p:nvSpPr>
          <p:spPr>
            <a:xfrm>
              <a:off x="2401241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4"/>
            <p:cNvSpPr/>
            <p:nvPr/>
          </p:nvSpPr>
          <p:spPr>
            <a:xfrm>
              <a:off x="2732321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1" y="1"/>
                  </a:moveTo>
                  <a:lnTo>
                    <a:pt x="1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4"/>
            <p:cNvSpPr/>
            <p:nvPr/>
          </p:nvSpPr>
          <p:spPr>
            <a:xfrm>
              <a:off x="3063448" y="3537213"/>
              <a:ext cx="46" cy="1396682"/>
            </a:xfrm>
            <a:custGeom>
              <a:avLst/>
              <a:gdLst/>
              <a:ahLst/>
              <a:cxnLst/>
              <a:rect l="l" t="t" r="r" b="b"/>
              <a:pathLst>
                <a:path w="1" h="30399" fill="none" extrusionOk="0">
                  <a:moveTo>
                    <a:pt x="0" y="1"/>
                  </a:moveTo>
                  <a:lnTo>
                    <a:pt x="0" y="3039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flipH="1">
              <a:off x="75960" y="4905425"/>
              <a:ext cx="4216515" cy="259016"/>
            </a:xfrm>
            <a:custGeom>
              <a:avLst/>
              <a:gdLst/>
              <a:ahLst/>
              <a:cxnLst/>
              <a:rect l="l" t="t" r="r" b="b"/>
              <a:pathLst>
                <a:path w="256479" h="12783" extrusionOk="0">
                  <a:moveTo>
                    <a:pt x="1" y="0"/>
                  </a:moveTo>
                  <a:lnTo>
                    <a:pt x="1" y="12782"/>
                  </a:lnTo>
                  <a:lnTo>
                    <a:pt x="256479" y="12782"/>
                  </a:lnTo>
                  <a:lnTo>
                    <a:pt x="25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>
              <a:off x="702100" y="1706480"/>
              <a:ext cx="820991" cy="70847"/>
            </a:xfrm>
            <a:custGeom>
              <a:avLst/>
              <a:gdLst/>
              <a:ahLst/>
              <a:cxnLst/>
              <a:rect l="l" t="t" r="r" b="b"/>
              <a:pathLst>
                <a:path w="17869" h="1542" extrusionOk="0">
                  <a:moveTo>
                    <a:pt x="856" y="1"/>
                  </a:moveTo>
                  <a:cubicBezTo>
                    <a:pt x="374" y="1"/>
                    <a:pt x="0" y="390"/>
                    <a:pt x="0" y="857"/>
                  </a:cubicBezTo>
                  <a:lnTo>
                    <a:pt x="0" y="1542"/>
                  </a:lnTo>
                  <a:lnTo>
                    <a:pt x="17869" y="1542"/>
                  </a:lnTo>
                  <a:lnTo>
                    <a:pt x="17869" y="857"/>
                  </a:lnTo>
                  <a:cubicBezTo>
                    <a:pt x="17869" y="390"/>
                    <a:pt x="17480" y="1"/>
                    <a:pt x="17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64"/>
          <p:cNvSpPr/>
          <p:nvPr/>
        </p:nvSpPr>
        <p:spPr>
          <a:xfrm rot="2401149">
            <a:off x="7058900" y="2108531"/>
            <a:ext cx="759417" cy="338998"/>
          </a:xfrm>
          <a:custGeom>
            <a:avLst/>
            <a:gdLst/>
            <a:ahLst/>
            <a:cxnLst/>
            <a:rect l="l" t="t" r="r" b="b"/>
            <a:pathLst>
              <a:path w="5367" h="2396" extrusionOk="0">
                <a:moveTo>
                  <a:pt x="4472" y="1"/>
                </a:moveTo>
                <a:cubicBezTo>
                  <a:pt x="4104" y="1"/>
                  <a:pt x="3762" y="132"/>
                  <a:pt x="3473" y="343"/>
                </a:cubicBezTo>
                <a:lnTo>
                  <a:pt x="3052" y="579"/>
                </a:lnTo>
                <a:lnTo>
                  <a:pt x="1632" y="343"/>
                </a:lnTo>
                <a:lnTo>
                  <a:pt x="1579" y="343"/>
                </a:lnTo>
                <a:lnTo>
                  <a:pt x="1342" y="448"/>
                </a:lnTo>
                <a:cubicBezTo>
                  <a:pt x="1290" y="474"/>
                  <a:pt x="1290" y="553"/>
                  <a:pt x="1342" y="579"/>
                </a:cubicBezTo>
                <a:lnTo>
                  <a:pt x="2289" y="1027"/>
                </a:lnTo>
                <a:lnTo>
                  <a:pt x="1316" y="1605"/>
                </a:lnTo>
                <a:cubicBezTo>
                  <a:pt x="1193" y="1675"/>
                  <a:pt x="1047" y="1710"/>
                  <a:pt x="901" y="1710"/>
                </a:cubicBezTo>
                <a:cubicBezTo>
                  <a:pt x="828" y="1710"/>
                  <a:pt x="755" y="1702"/>
                  <a:pt x="685" y="1684"/>
                </a:cubicBezTo>
                <a:lnTo>
                  <a:pt x="185" y="1579"/>
                </a:lnTo>
                <a:lnTo>
                  <a:pt x="106" y="1579"/>
                </a:lnTo>
                <a:cubicBezTo>
                  <a:pt x="27" y="1605"/>
                  <a:pt x="1" y="1737"/>
                  <a:pt x="80" y="1789"/>
                </a:cubicBezTo>
                <a:lnTo>
                  <a:pt x="632" y="2315"/>
                </a:lnTo>
                <a:cubicBezTo>
                  <a:pt x="700" y="2366"/>
                  <a:pt x="768" y="2395"/>
                  <a:pt x="843" y="2395"/>
                </a:cubicBezTo>
                <a:cubicBezTo>
                  <a:pt x="884" y="2395"/>
                  <a:pt x="927" y="2386"/>
                  <a:pt x="974" y="2368"/>
                </a:cubicBezTo>
                <a:lnTo>
                  <a:pt x="1237" y="2263"/>
                </a:lnTo>
                <a:lnTo>
                  <a:pt x="2841" y="1605"/>
                </a:lnTo>
                <a:lnTo>
                  <a:pt x="5077" y="658"/>
                </a:lnTo>
                <a:cubicBezTo>
                  <a:pt x="5287" y="579"/>
                  <a:pt x="5366" y="395"/>
                  <a:pt x="5287" y="238"/>
                </a:cubicBezTo>
                <a:cubicBezTo>
                  <a:pt x="5261" y="211"/>
                  <a:pt x="5235" y="185"/>
                  <a:pt x="5208" y="159"/>
                </a:cubicBezTo>
                <a:cubicBezTo>
                  <a:pt x="4972" y="80"/>
                  <a:pt x="4709" y="27"/>
                  <a:pt x="44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C53A7-CA9C-09E6-CDA9-DCEA9B0514F6}"/>
              </a:ext>
            </a:extLst>
          </p:cNvPr>
          <p:cNvSpPr txBox="1"/>
          <p:nvPr/>
        </p:nvSpPr>
        <p:spPr>
          <a:xfrm>
            <a:off x="21183" y="1141623"/>
            <a:ext cx="5369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We can observe that in 2005 the arrival delays last on average 40 seconds more than in 2004.</a:t>
            </a:r>
          </a:p>
          <a:p>
            <a:endParaRPr lang="en-GR" dirty="0"/>
          </a:p>
        </p:txBody>
      </p:sp>
      <p:pic>
        <p:nvPicPr>
          <p:cNvPr id="3" name="Picture 2" descr="Chart, shape, square&#10;&#10;Description automatically generated">
            <a:extLst>
              <a:ext uri="{FF2B5EF4-FFF2-40B4-BE49-F238E27FC236}">
                <a16:creationId xmlns:a16="http://schemas.microsoft.com/office/drawing/2014/main" id="{04B0DB34-502D-A90B-27DE-D5E42C857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" t="2668" b="1980"/>
          <a:stretch/>
        </p:blipFill>
        <p:spPr>
          <a:xfrm>
            <a:off x="728236" y="1735131"/>
            <a:ext cx="3816082" cy="27870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71E8B8-ADB7-97CB-5A5D-B1B7D9E23629}"/>
              </a:ext>
            </a:extLst>
          </p:cNvPr>
          <p:cNvSpPr/>
          <p:nvPr/>
        </p:nvSpPr>
        <p:spPr>
          <a:xfrm>
            <a:off x="711725" y="1720760"/>
            <a:ext cx="3816083" cy="28157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610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0" y="8924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Flights per Season</a:t>
            </a:r>
            <a:endParaRPr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98FDA-93CF-6FFC-B209-12D2515ED617}"/>
              </a:ext>
            </a:extLst>
          </p:cNvPr>
          <p:cNvSpPr txBox="1"/>
          <p:nvPr/>
        </p:nvSpPr>
        <p:spPr>
          <a:xfrm>
            <a:off x="5548745" y="1663809"/>
            <a:ext cx="3009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/>
              <a:t>We can see that there were more flights during Fall and Winter for 2004.</a:t>
            </a:r>
            <a:br>
              <a:rPr lang="en-GB" b="1" dirty="0"/>
            </a:b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Arial"/>
              <a:buChar char="•"/>
            </a:pPr>
            <a:r>
              <a:rPr lang="en-GB" b="1" dirty="0"/>
              <a:t>While there were more flights in Spring and Summer for 2005.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F32302A-E0A1-5BE2-41B2-E4716DDF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1" y="939909"/>
            <a:ext cx="5442194" cy="3105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1756BC-FB79-FA30-F2E4-EE256CB9BBEB}"/>
              </a:ext>
            </a:extLst>
          </p:cNvPr>
          <p:cNvSpPr/>
          <p:nvPr/>
        </p:nvSpPr>
        <p:spPr>
          <a:xfrm>
            <a:off x="106550" y="939909"/>
            <a:ext cx="5442195" cy="3105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5895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2"/>
          <p:cNvSpPr txBox="1">
            <a:spLocks noGrp="1"/>
          </p:cNvSpPr>
          <p:nvPr>
            <p:ph type="subTitle" idx="1"/>
          </p:nvPr>
        </p:nvSpPr>
        <p:spPr>
          <a:xfrm>
            <a:off x="3480786" y="3851181"/>
            <a:ext cx="4383382" cy="971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rgbClr val="000000"/>
              </a:buClr>
              <a:buFont typeface="Arial"/>
            </a:pPr>
            <a:r>
              <a:rPr lang="en-GB" sz="14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 slight increase in flight cancellations can be observed in 2005 compared to 2004.</a:t>
            </a:r>
            <a:endParaRPr sz="14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53" name="Google Shape;953;p52"/>
          <p:cNvGrpSpPr/>
          <p:nvPr/>
        </p:nvGrpSpPr>
        <p:grpSpPr>
          <a:xfrm>
            <a:off x="104084" y="2389239"/>
            <a:ext cx="2521129" cy="2077184"/>
            <a:chOff x="577450" y="1580900"/>
            <a:chExt cx="3417795" cy="2929173"/>
          </a:xfrm>
        </p:grpSpPr>
        <p:sp>
          <p:nvSpPr>
            <p:cNvPr id="954" name="Google Shape;954;p52"/>
            <p:cNvSpPr/>
            <p:nvPr/>
          </p:nvSpPr>
          <p:spPr>
            <a:xfrm>
              <a:off x="577450" y="4296436"/>
              <a:ext cx="3417795" cy="213638"/>
            </a:xfrm>
            <a:custGeom>
              <a:avLst/>
              <a:gdLst/>
              <a:ahLst/>
              <a:cxnLst/>
              <a:rect l="l" t="t" r="r" b="b"/>
              <a:pathLst>
                <a:path w="100420" h="6277" extrusionOk="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103959" y="3055273"/>
              <a:ext cx="35022" cy="1125197"/>
            </a:xfrm>
            <a:custGeom>
              <a:avLst/>
              <a:gdLst/>
              <a:ahLst/>
              <a:cxnLst/>
              <a:rect l="l" t="t" r="r" b="b"/>
              <a:pathLst>
                <a:path w="1029" h="33060" extrusionOk="0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3075993" y="3037268"/>
              <a:ext cx="82909" cy="70214"/>
            </a:xfrm>
            <a:custGeom>
              <a:avLst/>
              <a:gdLst/>
              <a:ahLst/>
              <a:cxnLst/>
              <a:rect l="l" t="t" r="r" b="b"/>
              <a:pathLst>
                <a:path w="2436" h="2063" extrusionOk="0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3103959" y="3580096"/>
              <a:ext cx="348076" cy="732944"/>
            </a:xfrm>
            <a:custGeom>
              <a:avLst/>
              <a:gdLst/>
              <a:ahLst/>
              <a:cxnLst/>
              <a:rect l="l" t="t" r="r" b="b"/>
              <a:pathLst>
                <a:path w="10227" h="21535" extrusionOk="0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157360" y="4263285"/>
              <a:ext cx="112350" cy="97646"/>
            </a:xfrm>
            <a:custGeom>
              <a:avLst/>
              <a:gdLst/>
              <a:ahLst/>
              <a:cxnLst/>
              <a:rect l="l" t="t" r="r" b="b"/>
              <a:pathLst>
                <a:path w="3301" h="2869" extrusionOk="0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3177611" y="4283570"/>
              <a:ext cx="66334" cy="56634"/>
            </a:xfrm>
            <a:custGeom>
              <a:avLst/>
              <a:gdLst/>
              <a:ahLst/>
              <a:cxnLst/>
              <a:rect l="l" t="t" r="r" b="b"/>
              <a:pathLst>
                <a:path w="1949" h="1664" extrusionOk="0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3332301" y="3843427"/>
              <a:ext cx="66334" cy="399809"/>
            </a:xfrm>
            <a:custGeom>
              <a:avLst/>
              <a:gdLst/>
              <a:ahLst/>
              <a:cxnLst/>
              <a:rect l="l" t="t" r="r" b="b"/>
              <a:pathLst>
                <a:path w="1949" h="11747" extrusionOk="0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2323155" y="2847181"/>
              <a:ext cx="692442" cy="1412452"/>
            </a:xfrm>
            <a:custGeom>
              <a:avLst/>
              <a:gdLst/>
              <a:ahLst/>
              <a:cxnLst/>
              <a:rect l="l" t="t" r="r" b="b"/>
              <a:pathLst>
                <a:path w="20345" h="41500" extrusionOk="0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2128847" y="2032548"/>
              <a:ext cx="476082" cy="531661"/>
            </a:xfrm>
            <a:custGeom>
              <a:avLst/>
              <a:gdLst/>
              <a:ahLst/>
              <a:cxnLst/>
              <a:rect l="l" t="t" r="r" b="b"/>
              <a:pathLst>
                <a:path w="13988" h="15621" extrusionOk="0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350791" y="1972475"/>
              <a:ext cx="650069" cy="944709"/>
            </a:xfrm>
            <a:custGeom>
              <a:avLst/>
              <a:gdLst/>
              <a:ahLst/>
              <a:cxnLst/>
              <a:rect l="l" t="t" r="r" b="b"/>
              <a:pathLst>
                <a:path w="19100" h="27757" extrusionOk="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595709" y="1861997"/>
              <a:ext cx="158399" cy="135119"/>
            </a:xfrm>
            <a:custGeom>
              <a:avLst/>
              <a:gdLst/>
              <a:ahLst/>
              <a:cxnLst/>
              <a:rect l="l" t="t" r="r" b="b"/>
              <a:pathLst>
                <a:path w="4654" h="3970" extrusionOk="0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2519947" y="1637330"/>
              <a:ext cx="309991" cy="324149"/>
            </a:xfrm>
            <a:custGeom>
              <a:avLst/>
              <a:gdLst/>
              <a:ahLst/>
              <a:cxnLst/>
              <a:rect l="l" t="t" r="r" b="b"/>
              <a:pathLst>
                <a:path w="9108" h="9524" extrusionOk="0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2533084" y="1580900"/>
              <a:ext cx="309412" cy="400830"/>
            </a:xfrm>
            <a:custGeom>
              <a:avLst/>
              <a:gdLst/>
              <a:ahLst/>
              <a:cxnLst/>
              <a:rect l="l" t="t" r="r" b="b"/>
              <a:pathLst>
                <a:path w="9091" h="11777" extrusionOk="0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2323155" y="1998274"/>
              <a:ext cx="230213" cy="580093"/>
            </a:xfrm>
            <a:custGeom>
              <a:avLst/>
              <a:gdLst/>
              <a:ahLst/>
              <a:cxnLst/>
              <a:rect l="l" t="t" r="r" b="b"/>
              <a:pathLst>
                <a:path w="6764" h="17044" extrusionOk="0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2365529" y="2398358"/>
              <a:ext cx="156561" cy="124772"/>
            </a:xfrm>
            <a:custGeom>
              <a:avLst/>
              <a:gdLst/>
              <a:ahLst/>
              <a:cxnLst/>
              <a:rect l="l" t="t" r="r" b="b"/>
              <a:pathLst>
                <a:path w="4600" h="3666" extrusionOk="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2746690" y="2032548"/>
              <a:ext cx="474278" cy="531661"/>
            </a:xfrm>
            <a:custGeom>
              <a:avLst/>
              <a:gdLst/>
              <a:ahLst/>
              <a:cxnLst/>
              <a:rect l="l" t="t" r="r" b="b"/>
              <a:pathLst>
                <a:path w="13935" h="15621" extrusionOk="0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2798253" y="1998274"/>
              <a:ext cx="230213" cy="580093"/>
            </a:xfrm>
            <a:custGeom>
              <a:avLst/>
              <a:gdLst/>
              <a:ahLst/>
              <a:cxnLst/>
              <a:rect l="l" t="t" r="r" b="b"/>
              <a:pathLst>
                <a:path w="6764" h="17044" extrusionOk="0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827728" y="2398358"/>
              <a:ext cx="158399" cy="124772"/>
            </a:xfrm>
            <a:custGeom>
              <a:avLst/>
              <a:gdLst/>
              <a:ahLst/>
              <a:cxnLst/>
              <a:rect l="l" t="t" r="r" b="b"/>
              <a:pathLst>
                <a:path w="4654" h="3666" extrusionOk="0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429957" y="2578337"/>
              <a:ext cx="489866" cy="40536"/>
            </a:xfrm>
            <a:custGeom>
              <a:avLst/>
              <a:gdLst/>
              <a:ahLst/>
              <a:cxnLst/>
              <a:rect l="l" t="t" r="r" b="b"/>
              <a:pathLst>
                <a:path w="14393" h="1191" extrusionOk="0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2632536" y="2570985"/>
              <a:ext cx="71848" cy="55273"/>
            </a:xfrm>
            <a:custGeom>
              <a:avLst/>
              <a:gdLst/>
              <a:ahLst/>
              <a:cxnLst/>
              <a:rect l="l" t="t" r="r" b="b"/>
              <a:pathLst>
                <a:path w="2111" h="1624" extrusionOk="0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2179526" y="4259610"/>
              <a:ext cx="208124" cy="73686"/>
            </a:xfrm>
            <a:custGeom>
              <a:avLst/>
              <a:gdLst/>
              <a:ahLst/>
              <a:cxnLst/>
              <a:rect l="l" t="t" r="r" b="b"/>
              <a:pathLst>
                <a:path w="6115" h="2165" extrusionOk="0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2949268" y="4259610"/>
              <a:ext cx="178650" cy="73686"/>
            </a:xfrm>
            <a:custGeom>
              <a:avLst/>
              <a:gdLst/>
              <a:ahLst/>
              <a:cxnLst/>
              <a:rect l="l" t="t" r="r" b="b"/>
              <a:pathLst>
                <a:path w="5249" h="2165" extrusionOk="0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2372880" y="2042452"/>
              <a:ext cx="605891" cy="721916"/>
            </a:xfrm>
            <a:custGeom>
              <a:avLst/>
              <a:gdLst/>
              <a:ahLst/>
              <a:cxnLst/>
              <a:rect l="l" t="t" r="r" b="b"/>
              <a:pathLst>
                <a:path w="17802" h="21211" extrusionOk="0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2372880" y="2042452"/>
              <a:ext cx="605891" cy="265201"/>
            </a:xfrm>
            <a:custGeom>
              <a:avLst/>
              <a:gdLst/>
              <a:ahLst/>
              <a:cxnLst/>
              <a:rect l="l" t="t" r="r" b="b"/>
              <a:pathLst>
                <a:path w="17802" h="7792" extrusionOk="0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2453918" y="2392334"/>
              <a:ext cx="456716" cy="305736"/>
            </a:xfrm>
            <a:custGeom>
              <a:avLst/>
              <a:gdLst/>
              <a:ahLst/>
              <a:cxnLst/>
              <a:rect l="l" t="t" r="r" b="b"/>
              <a:pathLst>
                <a:path w="13419" h="8983" extrusionOk="0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2453918" y="2513874"/>
              <a:ext cx="456716" cy="16609"/>
            </a:xfrm>
            <a:custGeom>
              <a:avLst/>
              <a:gdLst/>
              <a:ahLst/>
              <a:cxnLst/>
              <a:rect l="l" t="t" r="r" b="b"/>
              <a:pathLst>
                <a:path w="13419" h="488" extrusionOk="0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2849817" y="2530449"/>
              <a:ext cx="44246" cy="75558"/>
            </a:xfrm>
            <a:custGeom>
              <a:avLst/>
              <a:gdLst/>
              <a:ahLst/>
              <a:cxnLst/>
              <a:rect l="l" t="t" r="r" b="b"/>
              <a:pathLst>
                <a:path w="1300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2652787" y="2256091"/>
              <a:ext cx="46083" cy="103126"/>
            </a:xfrm>
            <a:custGeom>
              <a:avLst/>
              <a:gdLst/>
              <a:ahLst/>
              <a:cxnLst/>
              <a:rect l="l" t="t" r="r" b="b"/>
              <a:pathLst>
                <a:path w="1354" h="3030" extrusionOk="0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2638049" y="2289207"/>
              <a:ext cx="73686" cy="38732"/>
            </a:xfrm>
            <a:custGeom>
              <a:avLst/>
              <a:gdLst/>
              <a:ahLst/>
              <a:cxnLst/>
              <a:rect l="l" t="t" r="r" b="b"/>
              <a:pathLst>
                <a:path w="2165" h="1138" extrusionOk="0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380309" y="2762501"/>
              <a:ext cx="131715" cy="113711"/>
            </a:xfrm>
            <a:custGeom>
              <a:avLst/>
              <a:gdLst/>
              <a:ahLst/>
              <a:cxnLst/>
              <a:rect l="l" t="t" r="r" b="b"/>
              <a:pathLst>
                <a:path w="3870" h="3341" extrusionOk="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765895" y="2762501"/>
              <a:ext cx="130082" cy="113711"/>
            </a:xfrm>
            <a:custGeom>
              <a:avLst/>
              <a:gdLst/>
              <a:ahLst/>
              <a:cxnLst/>
              <a:rect l="l" t="t" r="r" b="b"/>
              <a:pathLst>
                <a:path w="3822" h="3341" extrusionOk="0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737577" y="2163992"/>
              <a:ext cx="390415" cy="651940"/>
            </a:xfrm>
            <a:custGeom>
              <a:avLst/>
              <a:gdLst/>
              <a:ahLst/>
              <a:cxnLst/>
              <a:rect l="l" t="t" r="r" b="b"/>
              <a:pathLst>
                <a:path w="11471" h="19155" extrusionOk="0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280892" y="2701715"/>
              <a:ext cx="583768" cy="1511903"/>
            </a:xfrm>
            <a:custGeom>
              <a:avLst/>
              <a:gdLst/>
              <a:ahLst/>
              <a:cxnLst/>
              <a:rect l="l" t="t" r="r" b="b"/>
              <a:pathLst>
                <a:path w="17152" h="44422" extrusionOk="0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507397" y="2624386"/>
              <a:ext cx="279938" cy="106836"/>
            </a:xfrm>
            <a:custGeom>
              <a:avLst/>
              <a:gdLst/>
              <a:ahLst/>
              <a:cxnLst/>
              <a:rect l="l" t="t" r="r" b="b"/>
              <a:pathLst>
                <a:path w="8225" h="3139" extrusionOk="0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380309" y="2147417"/>
              <a:ext cx="513826" cy="832394"/>
            </a:xfrm>
            <a:custGeom>
              <a:avLst/>
              <a:gdLst/>
              <a:ahLst/>
              <a:cxnLst/>
              <a:rect l="l" t="t" r="r" b="b"/>
              <a:pathLst>
                <a:path w="15097" h="24457" extrusionOk="0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1166703" y="2163992"/>
              <a:ext cx="390450" cy="650068"/>
            </a:xfrm>
            <a:custGeom>
              <a:avLst/>
              <a:gdLst/>
              <a:ahLst/>
              <a:cxnLst/>
              <a:rect l="l" t="t" r="r" b="b"/>
              <a:pathLst>
                <a:path w="11472" h="19100" extrusionOk="0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394297" y="2157933"/>
              <a:ext cx="175723" cy="249170"/>
            </a:xfrm>
            <a:custGeom>
              <a:avLst/>
              <a:gdLst/>
              <a:ahLst/>
              <a:cxnLst/>
              <a:rect l="l" t="t" r="r" b="b"/>
              <a:pathLst>
                <a:path w="5163" h="7321" extrusionOk="0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1724678" y="2157933"/>
              <a:ext cx="175723" cy="249170"/>
            </a:xfrm>
            <a:custGeom>
              <a:avLst/>
              <a:gdLst/>
              <a:ahLst/>
              <a:cxnLst/>
              <a:rect l="l" t="t" r="r" b="b"/>
              <a:pathLst>
                <a:path w="5163" h="7321" extrusionOk="0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1113302" y="4213594"/>
              <a:ext cx="241274" cy="112350"/>
            </a:xfrm>
            <a:custGeom>
              <a:avLst/>
              <a:gdLst/>
              <a:ahLst/>
              <a:cxnLst/>
              <a:rect l="l" t="t" r="r" b="b"/>
              <a:pathLst>
                <a:path w="7089" h="3301" extrusionOk="0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1643640" y="4213594"/>
              <a:ext cx="211834" cy="112350"/>
            </a:xfrm>
            <a:custGeom>
              <a:avLst/>
              <a:gdLst/>
              <a:ahLst/>
              <a:cxnLst/>
              <a:rect l="l" t="t" r="r" b="b"/>
              <a:pathLst>
                <a:path w="6224" h="3301" extrusionOk="0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338513" y="1790183"/>
              <a:ext cx="509572" cy="328165"/>
            </a:xfrm>
            <a:custGeom>
              <a:avLst/>
              <a:gdLst/>
              <a:ahLst/>
              <a:cxnLst/>
              <a:rect l="l" t="t" r="r" b="b"/>
              <a:pathLst>
                <a:path w="14972" h="9642" extrusionOk="0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415297" y="1792021"/>
              <a:ext cx="464101" cy="633493"/>
            </a:xfrm>
            <a:custGeom>
              <a:avLst/>
              <a:gdLst/>
              <a:ahLst/>
              <a:cxnLst/>
              <a:rect l="l" t="t" r="r" b="b"/>
              <a:pathLst>
                <a:path w="13636" h="18613" extrusionOk="0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1382181" y="2237576"/>
              <a:ext cx="530367" cy="629988"/>
            </a:xfrm>
            <a:custGeom>
              <a:avLst/>
              <a:gdLst/>
              <a:ahLst/>
              <a:cxnLst/>
              <a:rect l="l" t="t" r="r" b="b"/>
              <a:pathLst>
                <a:path w="15583" h="18510" extrusionOk="0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448447" y="2543349"/>
              <a:ext cx="399639" cy="267039"/>
            </a:xfrm>
            <a:custGeom>
              <a:avLst/>
              <a:gdLst/>
              <a:ahLst/>
              <a:cxnLst/>
              <a:rect l="l" t="t" r="r" b="b"/>
              <a:pathLst>
                <a:path w="11742" h="7846" extrusionOk="0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1448447" y="2650151"/>
              <a:ext cx="399639" cy="12933"/>
            </a:xfrm>
            <a:custGeom>
              <a:avLst/>
              <a:gdLst/>
              <a:ahLst/>
              <a:cxnLst/>
              <a:rect l="l" t="t" r="r" b="b"/>
              <a:pathLst>
                <a:path w="11742" h="380" extrusionOk="0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1315338" y="2598588"/>
              <a:ext cx="68172" cy="213638"/>
            </a:xfrm>
            <a:custGeom>
              <a:avLst/>
              <a:gdLst/>
              <a:ahLst/>
              <a:cxnLst/>
              <a:rect l="l" t="t" r="r" b="b"/>
              <a:pathLst>
                <a:path w="2003" h="6277" extrusionOk="0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1314042" y="2683301"/>
              <a:ext cx="68172" cy="11095"/>
            </a:xfrm>
            <a:custGeom>
              <a:avLst/>
              <a:gdLst/>
              <a:ahLst/>
              <a:cxnLst/>
              <a:rect l="l" t="t" r="r" b="b"/>
              <a:pathLst>
                <a:path w="2003" h="326" extrusionOk="0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1912519" y="2598588"/>
              <a:ext cx="70010" cy="213638"/>
            </a:xfrm>
            <a:custGeom>
              <a:avLst/>
              <a:gdLst/>
              <a:ahLst/>
              <a:cxnLst/>
              <a:rect l="l" t="t" r="r" b="b"/>
              <a:pathLst>
                <a:path w="2057" h="6277" extrusionOk="0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1912519" y="2683301"/>
              <a:ext cx="68172" cy="11095"/>
            </a:xfrm>
            <a:custGeom>
              <a:avLst/>
              <a:gdLst/>
              <a:ahLst/>
              <a:cxnLst/>
              <a:rect l="l" t="t" r="r" b="b"/>
              <a:pathLst>
                <a:path w="2003" h="326" extrusionOk="0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1779917" y="2663051"/>
              <a:ext cx="40570" cy="66334"/>
            </a:xfrm>
            <a:custGeom>
              <a:avLst/>
              <a:gdLst/>
              <a:ahLst/>
              <a:cxnLst/>
              <a:rect l="l" t="t" r="r" b="b"/>
              <a:pathLst>
                <a:path w="1192" h="1949" extrusionOk="0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1509234" y="2307655"/>
              <a:ext cx="276262" cy="184163"/>
            </a:xfrm>
            <a:custGeom>
              <a:avLst/>
              <a:gdLst/>
              <a:ahLst/>
              <a:cxnLst/>
              <a:rect l="l" t="t" r="r" b="b"/>
              <a:pathLst>
                <a:path w="8117" h="5411" extrusionOk="0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1509234" y="2381307"/>
              <a:ext cx="276262" cy="9223"/>
            </a:xfrm>
            <a:custGeom>
              <a:avLst/>
              <a:gdLst/>
              <a:ahLst/>
              <a:cxnLst/>
              <a:rect l="l" t="t" r="r" b="b"/>
              <a:pathLst>
                <a:path w="8117" h="271" extrusionOk="0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1739415" y="2390496"/>
              <a:ext cx="27636" cy="46083"/>
            </a:xfrm>
            <a:custGeom>
              <a:avLst/>
              <a:gdLst/>
              <a:ahLst/>
              <a:cxnLst/>
              <a:rect l="l" t="t" r="r" b="b"/>
              <a:pathLst>
                <a:path w="812" h="1354" extrusionOk="0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1921708" y="3626146"/>
              <a:ext cx="305736" cy="406991"/>
            </a:xfrm>
            <a:custGeom>
              <a:avLst/>
              <a:gdLst/>
              <a:ahLst/>
              <a:cxnLst/>
              <a:rect l="l" t="t" r="r" b="b"/>
              <a:pathLst>
                <a:path w="8983" h="11958" extrusionOk="0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1612361" y="3731110"/>
              <a:ext cx="922587" cy="629818"/>
            </a:xfrm>
            <a:custGeom>
              <a:avLst/>
              <a:gdLst/>
              <a:ahLst/>
              <a:cxnLst/>
              <a:rect l="l" t="t" r="r" b="b"/>
              <a:pathLst>
                <a:path w="27107" h="18505" extrusionOk="0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1739415" y="3731110"/>
              <a:ext cx="84747" cy="626142"/>
            </a:xfrm>
            <a:custGeom>
              <a:avLst/>
              <a:gdLst/>
              <a:ahLst/>
              <a:cxnLst/>
              <a:rect l="l" t="t" r="r" b="b"/>
              <a:pathLst>
                <a:path w="2490" h="18397" extrusionOk="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2323155" y="3734786"/>
              <a:ext cx="84747" cy="626142"/>
            </a:xfrm>
            <a:custGeom>
              <a:avLst/>
              <a:gdLst/>
              <a:ahLst/>
              <a:cxnLst/>
              <a:rect l="l" t="t" r="r" b="b"/>
              <a:pathLst>
                <a:path w="2490" h="18397" extrusionOk="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2368;p76">
            <a:extLst>
              <a:ext uri="{FF2B5EF4-FFF2-40B4-BE49-F238E27FC236}">
                <a16:creationId xmlns:a16="http://schemas.microsoft.com/office/drawing/2014/main" id="{96C5BB4D-2A3D-19DB-1AC7-42C0BDF7ADB0}"/>
              </a:ext>
            </a:extLst>
          </p:cNvPr>
          <p:cNvSpPr/>
          <p:nvPr/>
        </p:nvSpPr>
        <p:spPr>
          <a:xfrm>
            <a:off x="1094457" y="1503769"/>
            <a:ext cx="435249" cy="330806"/>
          </a:xfrm>
          <a:custGeom>
            <a:avLst/>
            <a:gdLst/>
            <a:ahLst/>
            <a:cxnLst/>
            <a:rect l="l" t="t" r="r" b="b"/>
            <a:pathLst>
              <a:path w="210531" h="156906" extrusionOk="0">
                <a:moveTo>
                  <a:pt x="176500" y="16297"/>
                </a:moveTo>
                <a:cubicBezTo>
                  <a:pt x="176610" y="16297"/>
                  <a:pt x="176720" y="16298"/>
                  <a:pt x="176831" y="16299"/>
                </a:cubicBezTo>
                <a:cubicBezTo>
                  <a:pt x="183767" y="16348"/>
                  <a:pt x="189330" y="18407"/>
                  <a:pt x="191708" y="20000"/>
                </a:cubicBezTo>
                <a:cubicBezTo>
                  <a:pt x="190825" y="21152"/>
                  <a:pt x="188914" y="23137"/>
                  <a:pt x="184968" y="26005"/>
                </a:cubicBezTo>
                <a:cubicBezTo>
                  <a:pt x="180336" y="29338"/>
                  <a:pt x="174944" y="32377"/>
                  <a:pt x="172346" y="33823"/>
                </a:cubicBezTo>
                <a:lnTo>
                  <a:pt x="69654" y="92521"/>
                </a:lnTo>
                <a:cubicBezTo>
                  <a:pt x="67840" y="93551"/>
                  <a:pt x="65585" y="94066"/>
                  <a:pt x="62546" y="94139"/>
                </a:cubicBezTo>
                <a:cubicBezTo>
                  <a:pt x="62374" y="94144"/>
                  <a:pt x="62197" y="94146"/>
                  <a:pt x="62015" y="94146"/>
                </a:cubicBezTo>
                <a:cubicBezTo>
                  <a:pt x="59285" y="94146"/>
                  <a:pt x="55605" y="93582"/>
                  <a:pt x="52571" y="91100"/>
                </a:cubicBezTo>
                <a:lnTo>
                  <a:pt x="45537" y="85316"/>
                </a:lnTo>
                <a:lnTo>
                  <a:pt x="46150" y="85512"/>
                </a:lnTo>
                <a:lnTo>
                  <a:pt x="111588" y="49116"/>
                </a:lnTo>
                <a:lnTo>
                  <a:pt x="54238" y="20760"/>
                </a:lnTo>
                <a:lnTo>
                  <a:pt x="57007" y="19338"/>
                </a:lnTo>
                <a:lnTo>
                  <a:pt x="133965" y="36274"/>
                </a:lnTo>
                <a:lnTo>
                  <a:pt x="164405" y="19044"/>
                </a:lnTo>
                <a:cubicBezTo>
                  <a:pt x="167493" y="17297"/>
                  <a:pt x="171890" y="16297"/>
                  <a:pt x="176500" y="16297"/>
                </a:cubicBezTo>
                <a:close/>
                <a:moveTo>
                  <a:pt x="176512" y="1"/>
                </a:moveTo>
                <a:cubicBezTo>
                  <a:pt x="169062" y="1"/>
                  <a:pt x="161929" y="1716"/>
                  <a:pt x="156366" y="4878"/>
                </a:cubicBezTo>
                <a:lnTo>
                  <a:pt x="131367" y="19020"/>
                </a:lnTo>
                <a:lnTo>
                  <a:pt x="54802" y="2158"/>
                </a:lnTo>
                <a:lnTo>
                  <a:pt x="17891" y="20956"/>
                </a:lnTo>
                <a:lnTo>
                  <a:pt x="76516" y="49950"/>
                </a:lnTo>
                <a:lnTo>
                  <a:pt x="44557" y="67743"/>
                </a:lnTo>
                <a:lnTo>
                  <a:pt x="16421" y="58062"/>
                </a:lnTo>
                <a:lnTo>
                  <a:pt x="319" y="69116"/>
                </a:lnTo>
                <a:lnTo>
                  <a:pt x="42204" y="103697"/>
                </a:lnTo>
                <a:cubicBezTo>
                  <a:pt x="47621" y="108134"/>
                  <a:pt x="54434" y="110462"/>
                  <a:pt x="61983" y="110462"/>
                </a:cubicBezTo>
                <a:cubicBezTo>
                  <a:pt x="62326" y="110462"/>
                  <a:pt x="62644" y="110462"/>
                  <a:pt x="62988" y="110437"/>
                </a:cubicBezTo>
                <a:cubicBezTo>
                  <a:pt x="68747" y="110290"/>
                  <a:pt x="73551" y="109065"/>
                  <a:pt x="77742" y="106663"/>
                </a:cubicBezTo>
                <a:lnTo>
                  <a:pt x="180360" y="48038"/>
                </a:lnTo>
                <a:cubicBezTo>
                  <a:pt x="184085" y="45930"/>
                  <a:pt x="191757" y="41617"/>
                  <a:pt x="197908" y="36617"/>
                </a:cubicBezTo>
                <a:cubicBezTo>
                  <a:pt x="210530" y="26372"/>
                  <a:pt x="209844" y="18162"/>
                  <a:pt x="207050" y="13064"/>
                </a:cubicBezTo>
                <a:cubicBezTo>
                  <a:pt x="202148" y="4192"/>
                  <a:pt x="188423" y="99"/>
                  <a:pt x="176978" y="1"/>
                </a:cubicBezTo>
                <a:close/>
                <a:moveTo>
                  <a:pt x="0" y="140608"/>
                </a:moveTo>
                <a:lnTo>
                  <a:pt x="0" y="156906"/>
                </a:lnTo>
                <a:lnTo>
                  <a:pt x="208692" y="156906"/>
                </a:lnTo>
                <a:lnTo>
                  <a:pt x="208692" y="140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highlight>
                <a:srgbClr val="00FFFF"/>
              </a:highlight>
            </a:endParaRPr>
          </a:p>
        </p:txBody>
      </p:sp>
      <p:pic>
        <p:nvPicPr>
          <p:cNvPr id="9" name="Graphic 8" descr="No sign outline">
            <a:extLst>
              <a:ext uri="{FF2B5EF4-FFF2-40B4-BE49-F238E27FC236}">
                <a16:creationId xmlns:a16="http://schemas.microsoft.com/office/drawing/2014/main" id="{55DF5439-5E9B-F0F2-35A0-820AD8E9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436" y="1267585"/>
            <a:ext cx="829767" cy="829767"/>
          </a:xfrm>
          <a:prstGeom prst="rect">
            <a:avLst/>
          </a:prstGeom>
        </p:spPr>
      </p:pic>
      <p:sp>
        <p:nvSpPr>
          <p:cNvPr id="96" name="Google Shape;1627;p64">
            <a:extLst>
              <a:ext uri="{FF2B5EF4-FFF2-40B4-BE49-F238E27FC236}">
                <a16:creationId xmlns:a16="http://schemas.microsoft.com/office/drawing/2014/main" id="{999424B5-5DCB-FE7A-461A-CAB114685593}"/>
              </a:ext>
            </a:extLst>
          </p:cNvPr>
          <p:cNvSpPr txBox="1">
            <a:spLocks/>
          </p:cNvSpPr>
          <p:nvPr/>
        </p:nvSpPr>
        <p:spPr>
          <a:xfrm>
            <a:off x="538745" y="7435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 dirty="0">
                <a:solidFill>
                  <a:schemeClr val="dk1"/>
                </a:solidFill>
                <a:latin typeface="Archivo ExtraBold"/>
                <a:cs typeface="Archivo ExtraBold"/>
                <a:sym typeface="Archivo ExtraBold"/>
              </a:rPr>
              <a:t>% of Cancelled Flights</a:t>
            </a:r>
            <a:endParaRPr lang="en-US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3C49EE1-2B0C-806E-AAF0-7E5D2286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039" y="723373"/>
            <a:ext cx="4982344" cy="328324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533FB68-E74B-C6C1-9535-11F9D84857D2}"/>
              </a:ext>
            </a:extLst>
          </p:cNvPr>
          <p:cNvSpPr/>
          <p:nvPr/>
        </p:nvSpPr>
        <p:spPr>
          <a:xfrm>
            <a:off x="3018040" y="721446"/>
            <a:ext cx="4998875" cy="328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10880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>
            <a:spLocks noGrp="1"/>
          </p:cNvSpPr>
          <p:nvPr>
            <p:ph type="title"/>
          </p:nvPr>
        </p:nvSpPr>
        <p:spPr>
          <a:xfrm>
            <a:off x="180783" y="17936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Reasons of Flight Cancellations</a:t>
            </a:r>
            <a:endParaRPr i="1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35616AE-A489-88CA-E067-4C47BAB4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981118"/>
            <a:ext cx="5407954" cy="3143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98FDA-93CF-6FFC-B209-12D2515ED617}"/>
              </a:ext>
            </a:extLst>
          </p:cNvPr>
          <p:cNvSpPr txBox="1"/>
          <p:nvPr/>
        </p:nvSpPr>
        <p:spPr>
          <a:xfrm>
            <a:off x="5486399" y="1369100"/>
            <a:ext cx="30099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/>
              <a:t>We can observe that there is an increase in the number of cancelled flights because of the weather in 2005.</a:t>
            </a:r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Arial"/>
              <a:buChar char="•"/>
            </a:pPr>
            <a:r>
              <a:rPr lang="en-GB" b="1" dirty="0"/>
              <a:t>Bad weather conditions may be the reason behind the slight increase in flight cancellations in 2005.</a:t>
            </a:r>
            <a:endParaRPr lang="en-GR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FE31F-1F3A-E3EB-DECD-CA83524B26B1}"/>
              </a:ext>
            </a:extLst>
          </p:cNvPr>
          <p:cNvSpPr/>
          <p:nvPr/>
        </p:nvSpPr>
        <p:spPr>
          <a:xfrm>
            <a:off x="85724" y="981117"/>
            <a:ext cx="5400675" cy="3143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9658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6"/>
          <p:cNvGrpSpPr/>
          <p:nvPr/>
        </p:nvGrpSpPr>
        <p:grpSpPr>
          <a:xfrm>
            <a:off x="8682731" y="2867025"/>
            <a:ext cx="461269" cy="1665692"/>
            <a:chOff x="1288440" y="1417596"/>
            <a:chExt cx="839234" cy="3120282"/>
          </a:xfrm>
        </p:grpSpPr>
        <p:sp>
          <p:nvSpPr>
            <p:cNvPr id="712" name="Google Shape;712;p46"/>
            <p:cNvSpPr/>
            <p:nvPr/>
          </p:nvSpPr>
          <p:spPr>
            <a:xfrm>
              <a:off x="1288440" y="2281598"/>
              <a:ext cx="839234" cy="139210"/>
            </a:xfrm>
            <a:custGeom>
              <a:avLst/>
              <a:gdLst/>
              <a:ahLst/>
              <a:cxnLst/>
              <a:rect l="l" t="t" r="r" b="b"/>
              <a:pathLst>
                <a:path w="10767" h="1786" extrusionOk="0">
                  <a:moveTo>
                    <a:pt x="0" y="0"/>
                  </a:moveTo>
                  <a:lnTo>
                    <a:pt x="0" y="1786"/>
                  </a:lnTo>
                  <a:lnTo>
                    <a:pt x="10767" y="1786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288440" y="2808746"/>
              <a:ext cx="839234" cy="1729132"/>
            </a:xfrm>
            <a:custGeom>
              <a:avLst/>
              <a:gdLst/>
              <a:ahLst/>
              <a:cxnLst/>
              <a:rect l="l" t="t" r="r" b="b"/>
              <a:pathLst>
                <a:path w="10767" h="22184" extrusionOk="0">
                  <a:moveTo>
                    <a:pt x="0" y="0"/>
                  </a:moveTo>
                  <a:lnTo>
                    <a:pt x="0" y="22184"/>
                  </a:lnTo>
                  <a:lnTo>
                    <a:pt x="10767" y="22184"/>
                  </a:lnTo>
                  <a:lnTo>
                    <a:pt x="10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1288440" y="2420731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0" y="1"/>
                  </a:moveTo>
                  <a:lnTo>
                    <a:pt x="2327" y="2544"/>
                  </a:lnTo>
                  <a:lnTo>
                    <a:pt x="8495" y="2544"/>
                  </a:lnTo>
                  <a:lnTo>
                    <a:pt x="10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1288440" y="2083382"/>
              <a:ext cx="839234" cy="198292"/>
            </a:xfrm>
            <a:custGeom>
              <a:avLst/>
              <a:gdLst/>
              <a:ahLst/>
              <a:cxnLst/>
              <a:rect l="l" t="t" r="r" b="b"/>
              <a:pathLst>
                <a:path w="10767" h="2544" extrusionOk="0">
                  <a:moveTo>
                    <a:pt x="2327" y="0"/>
                  </a:moveTo>
                  <a:lnTo>
                    <a:pt x="0" y="2543"/>
                  </a:lnTo>
                  <a:lnTo>
                    <a:pt x="10767" y="2543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1288440" y="2618948"/>
              <a:ext cx="839234" cy="194083"/>
            </a:xfrm>
            <a:custGeom>
              <a:avLst/>
              <a:gdLst/>
              <a:ahLst/>
              <a:cxnLst/>
              <a:rect l="l" t="t" r="r" b="b"/>
              <a:pathLst>
                <a:path w="10767" h="2490" extrusionOk="0">
                  <a:moveTo>
                    <a:pt x="2327" y="1"/>
                  </a:moveTo>
                  <a:lnTo>
                    <a:pt x="0" y="2490"/>
                  </a:lnTo>
                  <a:lnTo>
                    <a:pt x="10767" y="2490"/>
                  </a:lnTo>
                  <a:lnTo>
                    <a:pt x="84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1874590" y="1417596"/>
              <a:ext cx="25410" cy="759184"/>
            </a:xfrm>
            <a:custGeom>
              <a:avLst/>
              <a:gdLst/>
              <a:ahLst/>
              <a:cxnLst/>
              <a:rect l="l" t="t" r="r" b="b"/>
              <a:pathLst>
                <a:path w="326" h="9740" extrusionOk="0">
                  <a:moveTo>
                    <a:pt x="1" y="0"/>
                  </a:moveTo>
                  <a:lnTo>
                    <a:pt x="1" y="9739"/>
                  </a:lnTo>
                  <a:lnTo>
                    <a:pt x="325" y="9739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1802880" y="1767651"/>
              <a:ext cx="25410" cy="409133"/>
            </a:xfrm>
            <a:custGeom>
              <a:avLst/>
              <a:gdLst/>
              <a:ahLst/>
              <a:cxnLst/>
              <a:rect l="l" t="t" r="r" b="b"/>
              <a:pathLst>
                <a:path w="326" h="5249" extrusionOk="0">
                  <a:moveTo>
                    <a:pt x="1" y="0"/>
                  </a:moveTo>
                  <a:lnTo>
                    <a:pt x="1" y="5248"/>
                  </a:lnTo>
                  <a:lnTo>
                    <a:pt x="325" y="524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6"/>
          <p:cNvSpPr/>
          <p:nvPr/>
        </p:nvSpPr>
        <p:spPr>
          <a:xfrm>
            <a:off x="0" y="4849321"/>
            <a:ext cx="95466" cy="33"/>
          </a:xfrm>
          <a:custGeom>
            <a:avLst/>
            <a:gdLst/>
            <a:ahLst/>
            <a:cxnLst/>
            <a:rect l="l" t="t" r="r" b="b"/>
            <a:pathLst>
              <a:path w="2869" h="1" fill="none" extrusionOk="0">
                <a:moveTo>
                  <a:pt x="1" y="1"/>
                </a:moveTo>
                <a:lnTo>
                  <a:pt x="2868" y="1"/>
                </a:lnTo>
              </a:path>
            </a:pathLst>
          </a:custGeom>
          <a:noFill/>
          <a:ln w="32475" cap="flat" cmpd="sng">
            <a:solidFill>
              <a:schemeClr val="accent4"/>
            </a:solidFill>
            <a:prstDash val="solid"/>
            <a:miter lim="5410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2ED56E4-694B-988C-C190-CC662F62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96" y="747533"/>
            <a:ext cx="5568493" cy="29452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B860D6-D08D-829F-2192-6BFA5E16AD69}"/>
              </a:ext>
            </a:extLst>
          </p:cNvPr>
          <p:cNvSpPr/>
          <p:nvPr/>
        </p:nvSpPr>
        <p:spPr>
          <a:xfrm>
            <a:off x="2717896" y="747533"/>
            <a:ext cx="5568493" cy="2945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26" name="Google Shape;1627;p64">
            <a:extLst>
              <a:ext uri="{FF2B5EF4-FFF2-40B4-BE49-F238E27FC236}">
                <a16:creationId xmlns:a16="http://schemas.microsoft.com/office/drawing/2014/main" id="{83B2E93E-5080-1D56-62F6-D4B07A1CEFB2}"/>
              </a:ext>
            </a:extLst>
          </p:cNvPr>
          <p:cNvSpPr txBox="1">
            <a:spLocks/>
          </p:cNvSpPr>
          <p:nvPr/>
        </p:nvSpPr>
        <p:spPr>
          <a:xfrm>
            <a:off x="657225" y="-47642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 dirty="0">
                <a:solidFill>
                  <a:schemeClr val="dk1"/>
                </a:solidFill>
                <a:latin typeface="Archivo ExtraBold"/>
                <a:cs typeface="Archivo ExtraBold"/>
                <a:sym typeface="Archivo ExtraBold"/>
              </a:rPr>
              <a:t>Top 15 Destinations</a:t>
            </a:r>
          </a:p>
        </p:txBody>
      </p:sp>
      <p:sp>
        <p:nvSpPr>
          <p:cNvPr id="27" name="Google Shape;949;p52">
            <a:extLst>
              <a:ext uri="{FF2B5EF4-FFF2-40B4-BE49-F238E27FC236}">
                <a16:creationId xmlns:a16="http://schemas.microsoft.com/office/drawing/2014/main" id="{9212F4FC-CBE9-E028-6BD0-0D93EE143E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875" y="1206633"/>
            <a:ext cx="2362554" cy="1927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It can be observed that the airport with the most flights for 2004 &amp; 2005 was that of Atlanta (ATL), with the airports of Chicago (ORD) and Dallas (DFW) following in the second and third place respectively.</a:t>
            </a:r>
            <a:endParaRPr sz="13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49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50"/>
          <p:cNvGrpSpPr/>
          <p:nvPr/>
        </p:nvGrpSpPr>
        <p:grpSpPr>
          <a:xfrm>
            <a:off x="5880507" y="3484836"/>
            <a:ext cx="3059760" cy="1163364"/>
            <a:chOff x="4000300" y="2508543"/>
            <a:chExt cx="4736362" cy="2103355"/>
          </a:xfrm>
        </p:grpSpPr>
        <p:sp>
          <p:nvSpPr>
            <p:cNvPr id="871" name="Google Shape;871;p50"/>
            <p:cNvSpPr/>
            <p:nvPr/>
          </p:nvSpPr>
          <p:spPr>
            <a:xfrm>
              <a:off x="4245416" y="2508543"/>
              <a:ext cx="1145307" cy="1034323"/>
            </a:xfrm>
            <a:custGeom>
              <a:avLst/>
              <a:gdLst/>
              <a:ahLst/>
              <a:cxnLst/>
              <a:rect l="l" t="t" r="r" b="b"/>
              <a:pathLst>
                <a:path w="17667" h="15955" extrusionOk="0">
                  <a:moveTo>
                    <a:pt x="1" y="1"/>
                  </a:moveTo>
                  <a:lnTo>
                    <a:pt x="1978" y="7736"/>
                  </a:lnTo>
                  <a:lnTo>
                    <a:pt x="2336" y="9199"/>
                  </a:lnTo>
                  <a:lnTo>
                    <a:pt x="2507" y="9853"/>
                  </a:lnTo>
                  <a:lnTo>
                    <a:pt x="3238" y="12748"/>
                  </a:lnTo>
                  <a:lnTo>
                    <a:pt x="4048" y="15955"/>
                  </a:lnTo>
                  <a:lnTo>
                    <a:pt x="17667" y="15924"/>
                  </a:lnTo>
                  <a:lnTo>
                    <a:pt x="14538" y="12437"/>
                  </a:lnTo>
                  <a:lnTo>
                    <a:pt x="11970" y="9573"/>
                  </a:lnTo>
                  <a:lnTo>
                    <a:pt x="11394" y="8935"/>
                  </a:lnTo>
                  <a:lnTo>
                    <a:pt x="10118" y="7503"/>
                  </a:lnTo>
                  <a:lnTo>
                    <a:pt x="3612" y="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4487615" y="3459460"/>
              <a:ext cx="903112" cy="81812"/>
            </a:xfrm>
            <a:custGeom>
              <a:avLst/>
              <a:gdLst/>
              <a:ahLst/>
              <a:cxnLst/>
              <a:rect l="l" t="t" r="r" b="b"/>
              <a:pathLst>
                <a:path w="13931" h="1262" extrusionOk="0">
                  <a:moveTo>
                    <a:pt x="1" y="1"/>
                  </a:moveTo>
                  <a:lnTo>
                    <a:pt x="312" y="1262"/>
                  </a:lnTo>
                  <a:lnTo>
                    <a:pt x="13931" y="1231"/>
                  </a:lnTo>
                  <a:lnTo>
                    <a:pt x="12919" y="1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6229225" y="4223350"/>
              <a:ext cx="259375" cy="205873"/>
            </a:xfrm>
            <a:custGeom>
              <a:avLst/>
              <a:gdLst/>
              <a:ahLst/>
              <a:cxnLst/>
              <a:rect l="l" t="t" r="r" b="b"/>
              <a:pathLst>
                <a:path w="4001" h="3005" extrusionOk="0">
                  <a:moveTo>
                    <a:pt x="4001" y="1"/>
                  </a:moveTo>
                  <a:lnTo>
                    <a:pt x="343" y="16"/>
                  </a:lnTo>
                  <a:lnTo>
                    <a:pt x="0" y="3005"/>
                  </a:lnTo>
                  <a:lnTo>
                    <a:pt x="732" y="2974"/>
                  </a:lnTo>
                  <a:lnTo>
                    <a:pt x="1339" y="1666"/>
                  </a:lnTo>
                  <a:lnTo>
                    <a:pt x="3020" y="1557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6229227" y="4394078"/>
              <a:ext cx="59576" cy="35137"/>
            </a:xfrm>
            <a:custGeom>
              <a:avLst/>
              <a:gdLst/>
              <a:ahLst/>
              <a:cxnLst/>
              <a:rect l="l" t="t" r="r" b="b"/>
              <a:pathLst>
                <a:path w="919" h="542" extrusionOk="0">
                  <a:moveTo>
                    <a:pt x="284" y="1"/>
                  </a:moveTo>
                  <a:cubicBezTo>
                    <a:pt x="194" y="1"/>
                    <a:pt x="104" y="10"/>
                    <a:pt x="16" y="28"/>
                  </a:cubicBezTo>
                  <a:lnTo>
                    <a:pt x="0" y="542"/>
                  </a:lnTo>
                  <a:lnTo>
                    <a:pt x="0" y="542"/>
                  </a:lnTo>
                  <a:lnTo>
                    <a:pt x="732" y="511"/>
                  </a:lnTo>
                  <a:lnTo>
                    <a:pt x="919" y="137"/>
                  </a:lnTo>
                  <a:cubicBezTo>
                    <a:pt x="711" y="50"/>
                    <a:pt x="49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6147414" y="4412100"/>
              <a:ext cx="234222" cy="199798"/>
            </a:xfrm>
            <a:custGeom>
              <a:avLst/>
              <a:gdLst/>
              <a:ahLst/>
              <a:cxnLst/>
              <a:rect l="l" t="t" r="r" b="b"/>
              <a:pathLst>
                <a:path w="3613" h="3082" extrusionOk="0">
                  <a:moveTo>
                    <a:pt x="1575" y="0"/>
                  </a:moveTo>
                  <a:cubicBezTo>
                    <a:pt x="769" y="0"/>
                    <a:pt x="1" y="642"/>
                    <a:pt x="33" y="1587"/>
                  </a:cubicBezTo>
                  <a:cubicBezTo>
                    <a:pt x="48" y="2418"/>
                    <a:pt x="748" y="3081"/>
                    <a:pt x="1576" y="3081"/>
                  </a:cubicBezTo>
                  <a:cubicBezTo>
                    <a:pt x="1586" y="3081"/>
                    <a:pt x="1595" y="3081"/>
                    <a:pt x="1605" y="3081"/>
                  </a:cubicBezTo>
                  <a:cubicBezTo>
                    <a:pt x="2975" y="3034"/>
                    <a:pt x="3613" y="1353"/>
                    <a:pt x="2617" y="419"/>
                  </a:cubicBezTo>
                  <a:cubicBezTo>
                    <a:pt x="2308" y="130"/>
                    <a:pt x="1938" y="0"/>
                    <a:pt x="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6189488" y="4453136"/>
              <a:ext cx="137694" cy="117403"/>
            </a:xfrm>
            <a:custGeom>
              <a:avLst/>
              <a:gdLst/>
              <a:ahLst/>
              <a:cxnLst/>
              <a:rect l="l" t="t" r="r" b="b"/>
              <a:pathLst>
                <a:path w="2124" h="1811" extrusionOk="0">
                  <a:moveTo>
                    <a:pt x="922" y="1"/>
                  </a:moveTo>
                  <a:cubicBezTo>
                    <a:pt x="451" y="1"/>
                    <a:pt x="0" y="381"/>
                    <a:pt x="22" y="938"/>
                  </a:cubicBezTo>
                  <a:cubicBezTo>
                    <a:pt x="22" y="1412"/>
                    <a:pt x="427" y="1810"/>
                    <a:pt x="912" y="1810"/>
                  </a:cubicBezTo>
                  <a:cubicBezTo>
                    <a:pt x="922" y="1810"/>
                    <a:pt x="931" y="1810"/>
                    <a:pt x="940" y="1810"/>
                  </a:cubicBezTo>
                  <a:cubicBezTo>
                    <a:pt x="1750" y="1779"/>
                    <a:pt x="2123" y="798"/>
                    <a:pt x="1532" y="253"/>
                  </a:cubicBezTo>
                  <a:cubicBezTo>
                    <a:pt x="1352" y="79"/>
                    <a:pt x="1135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6202259" y="4465907"/>
              <a:ext cx="107743" cy="91536"/>
            </a:xfrm>
            <a:custGeom>
              <a:avLst/>
              <a:gdLst/>
              <a:ahLst/>
              <a:cxnLst/>
              <a:rect l="l" t="t" r="r" b="b"/>
              <a:pathLst>
                <a:path w="1662" h="1412" extrusionOk="0">
                  <a:moveTo>
                    <a:pt x="720" y="1"/>
                  </a:moveTo>
                  <a:cubicBezTo>
                    <a:pt x="352" y="1"/>
                    <a:pt x="1" y="297"/>
                    <a:pt x="12" y="726"/>
                  </a:cubicBezTo>
                  <a:cubicBezTo>
                    <a:pt x="27" y="1105"/>
                    <a:pt x="339" y="1411"/>
                    <a:pt x="715" y="1411"/>
                  </a:cubicBezTo>
                  <a:cubicBezTo>
                    <a:pt x="725" y="1411"/>
                    <a:pt x="734" y="1411"/>
                    <a:pt x="743" y="1410"/>
                  </a:cubicBezTo>
                  <a:cubicBezTo>
                    <a:pt x="1366" y="1395"/>
                    <a:pt x="1662" y="632"/>
                    <a:pt x="1195" y="196"/>
                  </a:cubicBezTo>
                  <a:cubicBezTo>
                    <a:pt x="1054" y="61"/>
                    <a:pt x="885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6211400" y="4474204"/>
              <a:ext cx="87517" cy="75070"/>
            </a:xfrm>
            <a:custGeom>
              <a:avLst/>
              <a:gdLst/>
              <a:ahLst/>
              <a:cxnLst/>
              <a:rect l="l" t="t" r="r" b="b"/>
              <a:pathLst>
                <a:path w="1350" h="1158" extrusionOk="0">
                  <a:moveTo>
                    <a:pt x="585" y="1"/>
                  </a:moveTo>
                  <a:cubicBezTo>
                    <a:pt x="285" y="1"/>
                    <a:pt x="0" y="244"/>
                    <a:pt x="11" y="598"/>
                  </a:cubicBezTo>
                  <a:cubicBezTo>
                    <a:pt x="11" y="909"/>
                    <a:pt x="275" y="1158"/>
                    <a:pt x="587" y="1158"/>
                  </a:cubicBezTo>
                  <a:cubicBezTo>
                    <a:pt x="1100" y="1142"/>
                    <a:pt x="1349" y="520"/>
                    <a:pt x="976" y="162"/>
                  </a:cubicBezTo>
                  <a:cubicBezTo>
                    <a:pt x="860" y="50"/>
                    <a:pt x="721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7930450" y="4228375"/>
              <a:ext cx="106001" cy="220029"/>
            </a:xfrm>
            <a:custGeom>
              <a:avLst/>
              <a:gdLst/>
              <a:ahLst/>
              <a:cxnLst/>
              <a:rect l="l" t="t" r="r" b="b"/>
              <a:pathLst>
                <a:path w="1635" h="3332" extrusionOk="0">
                  <a:moveTo>
                    <a:pt x="1635" y="1"/>
                  </a:moveTo>
                  <a:lnTo>
                    <a:pt x="141" y="47"/>
                  </a:lnTo>
                  <a:lnTo>
                    <a:pt x="1" y="3331"/>
                  </a:lnTo>
                  <a:lnTo>
                    <a:pt x="436" y="3316"/>
                  </a:lnTo>
                  <a:lnTo>
                    <a:pt x="794" y="1666"/>
                  </a:lnTo>
                  <a:lnTo>
                    <a:pt x="1293" y="1650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7860762" y="4436345"/>
              <a:ext cx="200965" cy="170561"/>
            </a:xfrm>
            <a:custGeom>
              <a:avLst/>
              <a:gdLst/>
              <a:ahLst/>
              <a:cxnLst/>
              <a:rect l="l" t="t" r="r" b="b"/>
              <a:pathLst>
                <a:path w="3100" h="2631" extrusionOk="0">
                  <a:moveTo>
                    <a:pt x="1350" y="1"/>
                  </a:moveTo>
                  <a:cubicBezTo>
                    <a:pt x="658" y="1"/>
                    <a:pt x="1" y="547"/>
                    <a:pt x="33" y="1353"/>
                  </a:cubicBezTo>
                  <a:cubicBezTo>
                    <a:pt x="48" y="2065"/>
                    <a:pt x="624" y="2630"/>
                    <a:pt x="1330" y="2630"/>
                  </a:cubicBezTo>
                  <a:cubicBezTo>
                    <a:pt x="1349" y="2630"/>
                    <a:pt x="1368" y="2630"/>
                    <a:pt x="1387" y="2629"/>
                  </a:cubicBezTo>
                  <a:cubicBezTo>
                    <a:pt x="2554" y="2598"/>
                    <a:pt x="3099" y="1166"/>
                    <a:pt x="2243" y="357"/>
                  </a:cubicBezTo>
                  <a:cubicBezTo>
                    <a:pt x="1978" y="111"/>
                    <a:pt x="1660" y="1"/>
                    <a:pt x="1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7896806" y="4470574"/>
              <a:ext cx="119477" cy="100936"/>
            </a:xfrm>
            <a:custGeom>
              <a:avLst/>
              <a:gdLst/>
              <a:ahLst/>
              <a:cxnLst/>
              <a:rect l="l" t="t" r="r" b="b"/>
              <a:pathLst>
                <a:path w="1843" h="1557" extrusionOk="0">
                  <a:moveTo>
                    <a:pt x="805" y="0"/>
                  </a:moveTo>
                  <a:cubicBezTo>
                    <a:pt x="391" y="0"/>
                    <a:pt x="0" y="327"/>
                    <a:pt x="22" y="809"/>
                  </a:cubicBezTo>
                  <a:cubicBezTo>
                    <a:pt x="53" y="1230"/>
                    <a:pt x="395" y="1556"/>
                    <a:pt x="800" y="1556"/>
                  </a:cubicBezTo>
                  <a:cubicBezTo>
                    <a:pt x="1500" y="1556"/>
                    <a:pt x="1843" y="700"/>
                    <a:pt x="1345" y="218"/>
                  </a:cubicBezTo>
                  <a:cubicBezTo>
                    <a:pt x="1184" y="67"/>
                    <a:pt x="992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7908605" y="4482697"/>
              <a:ext cx="91536" cy="77728"/>
            </a:xfrm>
            <a:custGeom>
              <a:avLst/>
              <a:gdLst/>
              <a:ahLst/>
              <a:cxnLst/>
              <a:rect l="l" t="t" r="r" b="b"/>
              <a:pathLst>
                <a:path w="1412" h="1199" extrusionOk="0">
                  <a:moveTo>
                    <a:pt x="608" y="0"/>
                  </a:moveTo>
                  <a:cubicBezTo>
                    <a:pt x="296" y="0"/>
                    <a:pt x="0" y="249"/>
                    <a:pt x="11" y="622"/>
                  </a:cubicBezTo>
                  <a:cubicBezTo>
                    <a:pt x="11" y="940"/>
                    <a:pt x="275" y="1199"/>
                    <a:pt x="590" y="1199"/>
                  </a:cubicBezTo>
                  <a:cubicBezTo>
                    <a:pt x="599" y="1199"/>
                    <a:pt x="609" y="1199"/>
                    <a:pt x="618" y="1198"/>
                  </a:cubicBezTo>
                  <a:cubicBezTo>
                    <a:pt x="1163" y="1183"/>
                    <a:pt x="1412" y="529"/>
                    <a:pt x="1022" y="171"/>
                  </a:cubicBezTo>
                  <a:cubicBezTo>
                    <a:pt x="900" y="53"/>
                    <a:pt x="752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7915606" y="4490217"/>
              <a:ext cx="74422" cy="63142"/>
            </a:xfrm>
            <a:custGeom>
              <a:avLst/>
              <a:gdLst/>
              <a:ahLst/>
              <a:cxnLst/>
              <a:rect l="l" t="t" r="r" b="b"/>
              <a:pathLst>
                <a:path w="1148" h="974" extrusionOk="0">
                  <a:moveTo>
                    <a:pt x="508" y="1"/>
                  </a:moveTo>
                  <a:cubicBezTo>
                    <a:pt x="250" y="1"/>
                    <a:pt x="1" y="205"/>
                    <a:pt x="12" y="506"/>
                  </a:cubicBezTo>
                  <a:cubicBezTo>
                    <a:pt x="12" y="762"/>
                    <a:pt x="230" y="974"/>
                    <a:pt x="483" y="974"/>
                  </a:cubicBezTo>
                  <a:cubicBezTo>
                    <a:pt x="492" y="974"/>
                    <a:pt x="501" y="974"/>
                    <a:pt x="510" y="973"/>
                  </a:cubicBezTo>
                  <a:cubicBezTo>
                    <a:pt x="946" y="958"/>
                    <a:pt x="1148" y="428"/>
                    <a:pt x="837" y="133"/>
                  </a:cubicBezTo>
                  <a:cubicBezTo>
                    <a:pt x="741" y="41"/>
                    <a:pt x="62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4000300" y="3503875"/>
              <a:ext cx="4736362" cy="770018"/>
            </a:xfrm>
            <a:custGeom>
              <a:avLst/>
              <a:gdLst/>
              <a:ahLst/>
              <a:cxnLst/>
              <a:rect l="l" t="t" r="r" b="b"/>
              <a:pathLst>
                <a:path w="73061" h="11974" extrusionOk="0">
                  <a:moveTo>
                    <a:pt x="1751" y="1"/>
                  </a:moveTo>
                  <a:cubicBezTo>
                    <a:pt x="766" y="1"/>
                    <a:pt x="1" y="975"/>
                    <a:pt x="140" y="2086"/>
                  </a:cubicBezTo>
                  <a:cubicBezTo>
                    <a:pt x="186" y="2460"/>
                    <a:pt x="327" y="2802"/>
                    <a:pt x="544" y="3083"/>
                  </a:cubicBezTo>
                  <a:cubicBezTo>
                    <a:pt x="762" y="3347"/>
                    <a:pt x="1043" y="3550"/>
                    <a:pt x="1369" y="3643"/>
                  </a:cubicBez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890" y="9713"/>
                    <a:pt x="73061" y="7052"/>
                    <a:pt x="71442" y="6164"/>
                  </a:cubicBezTo>
                  <a:lnTo>
                    <a:pt x="71022" y="5947"/>
                  </a:lnTo>
                  <a:lnTo>
                    <a:pt x="70353" y="5589"/>
                  </a:lnTo>
                  <a:lnTo>
                    <a:pt x="70213" y="5464"/>
                  </a:lnTo>
                  <a:lnTo>
                    <a:pt x="68563" y="4141"/>
                  </a:lnTo>
                  <a:lnTo>
                    <a:pt x="67489" y="3285"/>
                  </a:lnTo>
                  <a:lnTo>
                    <a:pt x="67458" y="3254"/>
                  </a:lnTo>
                  <a:cubicBezTo>
                    <a:pt x="66057" y="2118"/>
                    <a:pt x="64314" y="1464"/>
                    <a:pt x="62524" y="1402"/>
                  </a:cubicBezTo>
                  <a:lnTo>
                    <a:pt x="19736" y="234"/>
                  </a:lnTo>
                  <a:lnTo>
                    <a:pt x="1774" y="1"/>
                  </a:lnTo>
                  <a:cubicBezTo>
                    <a:pt x="1766" y="1"/>
                    <a:pt x="1758" y="1"/>
                    <a:pt x="1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000300" y="3503867"/>
              <a:ext cx="4734352" cy="776244"/>
            </a:xfrm>
            <a:custGeom>
              <a:avLst/>
              <a:gdLst/>
              <a:ahLst/>
              <a:cxnLst/>
              <a:rect l="l" t="t" r="r" b="b"/>
              <a:pathLst>
                <a:path w="73030" h="11974" extrusionOk="0">
                  <a:moveTo>
                    <a:pt x="1735" y="1"/>
                  </a:moveTo>
                  <a:cubicBezTo>
                    <a:pt x="750" y="1"/>
                    <a:pt x="1" y="975"/>
                    <a:pt x="140" y="2086"/>
                  </a:cubicBezTo>
                  <a:cubicBezTo>
                    <a:pt x="202" y="2818"/>
                    <a:pt x="685" y="3425"/>
                    <a:pt x="1369" y="3643"/>
                  </a:cubicBezTo>
                  <a:lnTo>
                    <a:pt x="1509" y="3690"/>
                  </a:lnTo>
                  <a:lnTo>
                    <a:pt x="25868" y="10632"/>
                  </a:lnTo>
                  <a:cubicBezTo>
                    <a:pt x="27020" y="10958"/>
                    <a:pt x="28219" y="11145"/>
                    <a:pt x="29417" y="11176"/>
                  </a:cubicBezTo>
                  <a:lnTo>
                    <a:pt x="63924" y="11970"/>
                  </a:lnTo>
                  <a:cubicBezTo>
                    <a:pt x="64012" y="11972"/>
                    <a:pt x="64100" y="11973"/>
                    <a:pt x="64188" y="11973"/>
                  </a:cubicBezTo>
                  <a:cubicBezTo>
                    <a:pt x="65499" y="11973"/>
                    <a:pt x="66794" y="11756"/>
                    <a:pt x="68033" y="11348"/>
                  </a:cubicBezTo>
                  <a:lnTo>
                    <a:pt x="71162" y="10289"/>
                  </a:lnTo>
                  <a:cubicBezTo>
                    <a:pt x="72781" y="9760"/>
                    <a:pt x="73030" y="7363"/>
                    <a:pt x="71707" y="6351"/>
                  </a:cubicBezTo>
                  <a:lnTo>
                    <a:pt x="44499" y="5822"/>
                  </a:lnTo>
                  <a:cubicBezTo>
                    <a:pt x="42243" y="5775"/>
                    <a:pt x="39986" y="5495"/>
                    <a:pt x="37776" y="4997"/>
                  </a:cubicBezTo>
                  <a:cubicBezTo>
                    <a:pt x="33682" y="4048"/>
                    <a:pt x="26117" y="2118"/>
                    <a:pt x="18895" y="219"/>
                  </a:cubicBez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7357305" y="4156679"/>
              <a:ext cx="56530" cy="302809"/>
            </a:xfrm>
            <a:custGeom>
              <a:avLst/>
              <a:gdLst/>
              <a:ahLst/>
              <a:cxnLst/>
              <a:rect l="l" t="t" r="r" b="b"/>
              <a:pathLst>
                <a:path w="872" h="4671" extrusionOk="0">
                  <a:moveTo>
                    <a:pt x="330" y="0"/>
                  </a:moveTo>
                  <a:cubicBezTo>
                    <a:pt x="319" y="0"/>
                    <a:pt x="308" y="1"/>
                    <a:pt x="297" y="1"/>
                  </a:cubicBezTo>
                  <a:lnTo>
                    <a:pt x="1" y="4671"/>
                  </a:lnTo>
                  <a:lnTo>
                    <a:pt x="16" y="4671"/>
                  </a:lnTo>
                  <a:cubicBezTo>
                    <a:pt x="250" y="4671"/>
                    <a:pt x="452" y="4499"/>
                    <a:pt x="514" y="4282"/>
                  </a:cubicBezTo>
                  <a:lnTo>
                    <a:pt x="841" y="437"/>
                  </a:lnTo>
                  <a:cubicBezTo>
                    <a:pt x="871" y="197"/>
                    <a:pt x="627" y="0"/>
                    <a:pt x="3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6557129" y="4220275"/>
              <a:ext cx="217042" cy="176655"/>
            </a:xfrm>
            <a:custGeom>
              <a:avLst/>
              <a:gdLst/>
              <a:ahLst/>
              <a:cxnLst/>
              <a:rect l="l" t="t" r="r" b="b"/>
              <a:pathLst>
                <a:path w="3348" h="2725" extrusionOk="0">
                  <a:moveTo>
                    <a:pt x="3270" y="1"/>
                  </a:moveTo>
                  <a:lnTo>
                    <a:pt x="374" y="483"/>
                  </a:lnTo>
                  <a:cubicBezTo>
                    <a:pt x="157" y="514"/>
                    <a:pt x="1" y="701"/>
                    <a:pt x="17" y="935"/>
                  </a:cubicBezTo>
                  <a:lnTo>
                    <a:pt x="32" y="1775"/>
                  </a:lnTo>
                  <a:cubicBezTo>
                    <a:pt x="48" y="1978"/>
                    <a:pt x="188" y="2149"/>
                    <a:pt x="406" y="2195"/>
                  </a:cubicBezTo>
                  <a:lnTo>
                    <a:pt x="3347" y="2725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6743835" y="4220275"/>
              <a:ext cx="30339" cy="176655"/>
            </a:xfrm>
            <a:custGeom>
              <a:avLst/>
              <a:gdLst/>
              <a:ahLst/>
              <a:cxnLst/>
              <a:rect l="l" t="t" r="r" b="b"/>
              <a:pathLst>
                <a:path w="468" h="2725" extrusionOk="0">
                  <a:moveTo>
                    <a:pt x="390" y="1"/>
                  </a:moveTo>
                  <a:lnTo>
                    <a:pt x="0" y="63"/>
                  </a:lnTo>
                  <a:lnTo>
                    <a:pt x="63" y="2507"/>
                  </a:lnTo>
                  <a:cubicBezTo>
                    <a:pt x="63" y="2569"/>
                    <a:pt x="78" y="2616"/>
                    <a:pt x="94" y="2662"/>
                  </a:cubicBezTo>
                  <a:lnTo>
                    <a:pt x="467" y="2725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6761014" y="4189028"/>
              <a:ext cx="59576" cy="220025"/>
            </a:xfrm>
            <a:custGeom>
              <a:avLst/>
              <a:gdLst/>
              <a:ahLst/>
              <a:cxnLst/>
              <a:rect l="l" t="t" r="r" b="b"/>
              <a:pathLst>
                <a:path w="919" h="3394" extrusionOk="0">
                  <a:moveTo>
                    <a:pt x="420" y="0"/>
                  </a:moveTo>
                  <a:cubicBezTo>
                    <a:pt x="187" y="0"/>
                    <a:pt x="0" y="218"/>
                    <a:pt x="16" y="452"/>
                  </a:cubicBezTo>
                  <a:lnTo>
                    <a:pt x="78" y="2989"/>
                  </a:lnTo>
                  <a:cubicBezTo>
                    <a:pt x="93" y="3222"/>
                    <a:pt x="296" y="3393"/>
                    <a:pt x="529" y="3393"/>
                  </a:cubicBezTo>
                  <a:lnTo>
                    <a:pt x="918" y="337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6796281" y="4189028"/>
              <a:ext cx="24310" cy="220025"/>
            </a:xfrm>
            <a:custGeom>
              <a:avLst/>
              <a:gdLst/>
              <a:ahLst/>
              <a:cxnLst/>
              <a:rect l="l" t="t" r="r" b="b"/>
              <a:pathLst>
                <a:path w="375" h="3394" extrusionOk="0">
                  <a:moveTo>
                    <a:pt x="1" y="0"/>
                  </a:moveTo>
                  <a:lnTo>
                    <a:pt x="94" y="3393"/>
                  </a:lnTo>
                  <a:lnTo>
                    <a:pt x="374" y="3378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7356332" y="4156291"/>
              <a:ext cx="32349" cy="304235"/>
            </a:xfrm>
            <a:custGeom>
              <a:avLst/>
              <a:gdLst/>
              <a:ahLst/>
              <a:cxnLst/>
              <a:rect l="l" t="t" r="r" b="b"/>
              <a:pathLst>
                <a:path w="499" h="4693" extrusionOk="0">
                  <a:moveTo>
                    <a:pt x="366" y="1"/>
                  </a:moveTo>
                  <a:cubicBezTo>
                    <a:pt x="348" y="1"/>
                    <a:pt x="330" y="3"/>
                    <a:pt x="312" y="7"/>
                  </a:cubicBezTo>
                  <a:lnTo>
                    <a:pt x="0" y="4677"/>
                  </a:lnTo>
                  <a:lnTo>
                    <a:pt x="16" y="4677"/>
                  </a:lnTo>
                  <a:cubicBezTo>
                    <a:pt x="34" y="4688"/>
                    <a:pt x="54" y="4693"/>
                    <a:pt x="72" y="4693"/>
                  </a:cubicBezTo>
                  <a:cubicBezTo>
                    <a:pt x="131" y="4693"/>
                    <a:pt x="180" y="4643"/>
                    <a:pt x="156" y="4583"/>
                  </a:cubicBezTo>
                  <a:lnTo>
                    <a:pt x="498" y="101"/>
                  </a:lnTo>
                  <a:cubicBezTo>
                    <a:pt x="498" y="69"/>
                    <a:pt x="498" y="54"/>
                    <a:pt x="498" y="23"/>
                  </a:cubicBezTo>
                  <a:cubicBezTo>
                    <a:pt x="454" y="12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6813460" y="4122451"/>
              <a:ext cx="569121" cy="364331"/>
            </a:xfrm>
            <a:custGeom>
              <a:avLst/>
              <a:gdLst/>
              <a:ahLst/>
              <a:cxnLst/>
              <a:rect l="l" t="t" r="r" b="b"/>
              <a:pathLst>
                <a:path w="8779" h="5620" extrusionOk="0">
                  <a:moveTo>
                    <a:pt x="8172" y="0"/>
                  </a:moveTo>
                  <a:lnTo>
                    <a:pt x="561" y="171"/>
                  </a:lnTo>
                  <a:cubicBezTo>
                    <a:pt x="249" y="171"/>
                    <a:pt x="0" y="436"/>
                    <a:pt x="0" y="747"/>
                  </a:cubicBezTo>
                  <a:lnTo>
                    <a:pt x="109" y="4701"/>
                  </a:lnTo>
                  <a:cubicBezTo>
                    <a:pt x="125" y="4996"/>
                    <a:pt x="358" y="5245"/>
                    <a:pt x="670" y="5261"/>
                  </a:cubicBezTo>
                  <a:lnTo>
                    <a:pt x="7814" y="5619"/>
                  </a:lnTo>
                  <a:cubicBezTo>
                    <a:pt x="7824" y="5619"/>
                    <a:pt x="7834" y="5620"/>
                    <a:pt x="7843" y="5620"/>
                  </a:cubicBezTo>
                  <a:cubicBezTo>
                    <a:pt x="8142" y="5620"/>
                    <a:pt x="8391" y="5391"/>
                    <a:pt x="8421" y="5090"/>
                  </a:cubicBezTo>
                  <a:lnTo>
                    <a:pt x="8748" y="623"/>
                  </a:lnTo>
                  <a:cubicBezTo>
                    <a:pt x="8779" y="280"/>
                    <a:pt x="8499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5134407" y="3751119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0"/>
                  </a:moveTo>
                  <a:cubicBezTo>
                    <a:pt x="172" y="0"/>
                    <a:pt x="1" y="171"/>
                    <a:pt x="1" y="389"/>
                  </a:cubicBezTo>
                  <a:lnTo>
                    <a:pt x="1" y="872"/>
                  </a:lnTo>
                  <a:cubicBezTo>
                    <a:pt x="1" y="1080"/>
                    <a:pt x="158" y="1246"/>
                    <a:pt x="362" y="1246"/>
                  </a:cubicBezTo>
                  <a:cubicBezTo>
                    <a:pt x="371" y="1246"/>
                    <a:pt x="380" y="1246"/>
                    <a:pt x="390" y="1245"/>
                  </a:cubicBezTo>
                  <a:cubicBezTo>
                    <a:pt x="592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5228278" y="3751119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5322085" y="375008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87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5416929" y="3750017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366" y="1"/>
                    <a:pt x="358" y="1"/>
                    <a:pt x="351" y="1"/>
                  </a:cubicBezTo>
                  <a:cubicBezTo>
                    <a:pt x="159" y="1"/>
                    <a:pt x="1" y="181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608" y="1247"/>
                    <a:pt x="779" y="1060"/>
                    <a:pt x="763" y="858"/>
                  </a:cubicBezTo>
                  <a:lnTo>
                    <a:pt x="763" y="375"/>
                  </a:lnTo>
                  <a:cubicBezTo>
                    <a:pt x="763" y="166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5510800" y="374910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5605644" y="3749044"/>
              <a:ext cx="49463" cy="80840"/>
            </a:xfrm>
            <a:custGeom>
              <a:avLst/>
              <a:gdLst/>
              <a:ahLst/>
              <a:cxnLst/>
              <a:rect l="l" t="t" r="r" b="b"/>
              <a:pathLst>
                <a:path w="763" h="1247" extrusionOk="0">
                  <a:moveTo>
                    <a:pt x="401" y="0"/>
                  </a:moveTo>
                  <a:cubicBezTo>
                    <a:pt x="392" y="0"/>
                    <a:pt x="383" y="0"/>
                    <a:pt x="374" y="1"/>
                  </a:cubicBez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0" y="1075"/>
                    <a:pt x="172" y="1246"/>
                    <a:pt x="389" y="1246"/>
                  </a:cubicBezTo>
                  <a:cubicBezTo>
                    <a:pt x="592" y="1231"/>
                    <a:pt x="763" y="1059"/>
                    <a:pt x="763" y="857"/>
                  </a:cubicBezTo>
                  <a:lnTo>
                    <a:pt x="763" y="375"/>
                  </a:lnTo>
                  <a:cubicBezTo>
                    <a:pt x="763" y="166"/>
                    <a:pt x="606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5699450" y="3748007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416" y="0"/>
                  </a:moveTo>
                  <a:cubicBezTo>
                    <a:pt x="407" y="0"/>
                    <a:pt x="399" y="1"/>
                    <a:pt x="390" y="1"/>
                  </a:cubicBezTo>
                  <a:cubicBezTo>
                    <a:pt x="172" y="1"/>
                    <a:pt x="1" y="173"/>
                    <a:pt x="1" y="391"/>
                  </a:cubicBezTo>
                  <a:lnTo>
                    <a:pt x="1" y="873"/>
                  </a:lnTo>
                  <a:cubicBezTo>
                    <a:pt x="1" y="1075"/>
                    <a:pt x="188" y="1247"/>
                    <a:pt x="390" y="1247"/>
                  </a:cubicBezTo>
                  <a:cubicBezTo>
                    <a:pt x="608" y="1247"/>
                    <a:pt x="779" y="1060"/>
                    <a:pt x="779" y="858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5794294" y="3747035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374" y="1"/>
                  </a:moveTo>
                  <a:cubicBezTo>
                    <a:pt x="157" y="16"/>
                    <a:pt x="1" y="188"/>
                    <a:pt x="1" y="390"/>
                  </a:cubicBezTo>
                  <a:lnTo>
                    <a:pt x="1" y="873"/>
                  </a:lnTo>
                  <a:cubicBezTo>
                    <a:pt x="1" y="1090"/>
                    <a:pt x="172" y="1246"/>
                    <a:pt x="390" y="1246"/>
                  </a:cubicBezTo>
                  <a:cubicBezTo>
                    <a:pt x="592" y="1246"/>
                    <a:pt x="764" y="1075"/>
                    <a:pt x="764" y="857"/>
                  </a:cubicBezTo>
                  <a:lnTo>
                    <a:pt x="764" y="390"/>
                  </a:lnTo>
                  <a:cubicBezTo>
                    <a:pt x="764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5888166" y="3747035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"/>
                    <a:pt x="0" y="172"/>
                    <a:pt x="0" y="390"/>
                  </a:cubicBezTo>
                  <a:lnTo>
                    <a:pt x="0" y="857"/>
                  </a:lnTo>
                  <a:cubicBezTo>
                    <a:pt x="16" y="1075"/>
                    <a:pt x="187" y="1246"/>
                    <a:pt x="390" y="1246"/>
                  </a:cubicBezTo>
                  <a:cubicBezTo>
                    <a:pt x="607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79" y="157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5981972" y="3747035"/>
              <a:ext cx="50565" cy="80840"/>
            </a:xfrm>
            <a:custGeom>
              <a:avLst/>
              <a:gdLst/>
              <a:ahLst/>
              <a:cxnLst/>
              <a:rect l="l" t="t" r="r" b="b"/>
              <a:pathLst>
                <a:path w="780" h="1247" extrusionOk="0">
                  <a:moveTo>
                    <a:pt x="390" y="1"/>
                  </a:moveTo>
                  <a:cubicBezTo>
                    <a:pt x="172" y="1"/>
                    <a:pt x="1" y="172"/>
                    <a:pt x="17" y="390"/>
                  </a:cubicBezTo>
                  <a:lnTo>
                    <a:pt x="17" y="857"/>
                  </a:lnTo>
                  <a:cubicBezTo>
                    <a:pt x="17" y="1075"/>
                    <a:pt x="188" y="1246"/>
                    <a:pt x="406" y="1246"/>
                  </a:cubicBezTo>
                  <a:cubicBezTo>
                    <a:pt x="608" y="1246"/>
                    <a:pt x="779" y="1059"/>
                    <a:pt x="779" y="857"/>
                  </a:cubicBezTo>
                  <a:lnTo>
                    <a:pt x="779" y="374"/>
                  </a:lnTo>
                  <a:cubicBezTo>
                    <a:pt x="764" y="157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6076881" y="3746062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6"/>
                    <a:pt x="389" y="1246"/>
                  </a:cubicBezTo>
                  <a:cubicBezTo>
                    <a:pt x="592" y="1230"/>
                    <a:pt x="763" y="1074"/>
                    <a:pt x="778" y="872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6170687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6265531" y="3745025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1"/>
                  </a:move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56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6359403" y="374405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89" y="1245"/>
                  </a:cubicBezTo>
                  <a:cubicBezTo>
                    <a:pt x="607" y="1245"/>
                    <a:pt x="778" y="1074"/>
                    <a:pt x="778" y="856"/>
                  </a:cubicBezTo>
                  <a:lnTo>
                    <a:pt x="778" y="389"/>
                  </a:lnTo>
                  <a:cubicBezTo>
                    <a:pt x="763" y="171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6454246" y="3744053"/>
              <a:ext cx="49463" cy="80775"/>
            </a:xfrm>
            <a:custGeom>
              <a:avLst/>
              <a:gdLst/>
              <a:ahLst/>
              <a:cxnLst/>
              <a:rect l="l" t="t" r="r" b="b"/>
              <a:pathLst>
                <a:path w="763" h="1246" extrusionOk="0">
                  <a:moveTo>
                    <a:pt x="374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5"/>
                    <a:pt x="389" y="1245"/>
                  </a:cubicBezTo>
                  <a:cubicBezTo>
                    <a:pt x="592" y="1230"/>
                    <a:pt x="763" y="1059"/>
                    <a:pt x="763" y="856"/>
                  </a:cubicBezTo>
                  <a:lnTo>
                    <a:pt x="763" y="374"/>
                  </a:lnTo>
                  <a:cubicBezTo>
                    <a:pt x="763" y="156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6548053" y="3743015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"/>
                    <a:pt x="1" y="172"/>
                    <a:pt x="16" y="390"/>
                  </a:cubicBezTo>
                  <a:lnTo>
                    <a:pt x="16" y="872"/>
                  </a:lnTo>
                  <a:cubicBezTo>
                    <a:pt x="16" y="1075"/>
                    <a:pt x="188" y="1246"/>
                    <a:pt x="406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74"/>
                  </a:lnTo>
                  <a:cubicBezTo>
                    <a:pt x="779" y="172"/>
                    <a:pt x="608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6642897" y="3742951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6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6736768" y="3742043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90" y="0"/>
                  </a:moveTo>
                  <a:cubicBezTo>
                    <a:pt x="172" y="0"/>
                    <a:pt x="0" y="171"/>
                    <a:pt x="0" y="389"/>
                  </a:cubicBezTo>
                  <a:lnTo>
                    <a:pt x="0" y="872"/>
                  </a:lnTo>
                  <a:cubicBezTo>
                    <a:pt x="0" y="1074"/>
                    <a:pt x="187" y="1245"/>
                    <a:pt x="390" y="1245"/>
                  </a:cubicBezTo>
                  <a:cubicBezTo>
                    <a:pt x="607" y="1245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79" y="171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6830575" y="3741006"/>
              <a:ext cx="50565" cy="81812"/>
            </a:xfrm>
            <a:custGeom>
              <a:avLst/>
              <a:gdLst/>
              <a:ahLst/>
              <a:cxnLst/>
              <a:rect l="l" t="t" r="r" b="b"/>
              <a:pathLst>
                <a:path w="780" h="1262" extrusionOk="0">
                  <a:moveTo>
                    <a:pt x="390" y="0"/>
                  </a:moveTo>
                  <a:cubicBezTo>
                    <a:pt x="172" y="0"/>
                    <a:pt x="1" y="187"/>
                    <a:pt x="17" y="390"/>
                  </a:cubicBezTo>
                  <a:lnTo>
                    <a:pt x="17" y="872"/>
                  </a:lnTo>
                  <a:cubicBezTo>
                    <a:pt x="17" y="1090"/>
                    <a:pt x="188" y="1261"/>
                    <a:pt x="406" y="1261"/>
                  </a:cubicBezTo>
                  <a:cubicBezTo>
                    <a:pt x="608" y="1246"/>
                    <a:pt x="779" y="1074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6925483" y="374100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4"/>
                    <a:pt x="171" y="1246"/>
                    <a:pt x="389" y="1246"/>
                  </a:cubicBezTo>
                  <a:cubicBezTo>
                    <a:pt x="607" y="1246"/>
                    <a:pt x="778" y="1074"/>
                    <a:pt x="778" y="857"/>
                  </a:cubicBezTo>
                  <a:lnTo>
                    <a:pt x="778" y="374"/>
                  </a:lnTo>
                  <a:cubicBezTo>
                    <a:pt x="778" y="172"/>
                    <a:pt x="607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7019290" y="3739968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390" y="1"/>
                  </a:moveTo>
                  <a:cubicBezTo>
                    <a:pt x="172" y="16"/>
                    <a:pt x="1" y="188"/>
                    <a:pt x="16" y="390"/>
                  </a:cubicBezTo>
                  <a:lnTo>
                    <a:pt x="16" y="873"/>
                  </a:lnTo>
                  <a:cubicBezTo>
                    <a:pt x="16" y="1090"/>
                    <a:pt x="187" y="1246"/>
                    <a:pt x="405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3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7114134" y="3739904"/>
              <a:ext cx="49528" cy="80905"/>
            </a:xfrm>
            <a:custGeom>
              <a:avLst/>
              <a:gdLst/>
              <a:ahLst/>
              <a:cxnLst/>
              <a:rect l="l" t="t" r="r" b="b"/>
              <a:pathLst>
                <a:path w="764" h="1248" extrusionOk="0">
                  <a:moveTo>
                    <a:pt x="402" y="1"/>
                  </a:moveTo>
                  <a:cubicBezTo>
                    <a:pt x="393" y="1"/>
                    <a:pt x="383" y="1"/>
                    <a:pt x="374" y="2"/>
                  </a:cubicBezTo>
                  <a:cubicBezTo>
                    <a:pt x="172" y="2"/>
                    <a:pt x="1" y="173"/>
                    <a:pt x="1" y="391"/>
                  </a:cubicBezTo>
                  <a:lnTo>
                    <a:pt x="1" y="874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47"/>
                    <a:pt x="763" y="1060"/>
                    <a:pt x="763" y="858"/>
                  </a:cubicBezTo>
                  <a:lnTo>
                    <a:pt x="763" y="375"/>
                  </a:lnTo>
                  <a:cubicBezTo>
                    <a:pt x="763" y="167"/>
                    <a:pt x="606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7208005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1" y="0"/>
                    <a:pt x="0" y="172"/>
                    <a:pt x="0" y="389"/>
                  </a:cubicBezTo>
                  <a:lnTo>
                    <a:pt x="0" y="872"/>
                  </a:lnTo>
                  <a:cubicBezTo>
                    <a:pt x="16" y="1090"/>
                    <a:pt x="187" y="1246"/>
                    <a:pt x="389" y="1246"/>
                  </a:cubicBezTo>
                  <a:cubicBezTo>
                    <a:pt x="607" y="1246"/>
                    <a:pt x="778" y="1074"/>
                    <a:pt x="778" y="856"/>
                  </a:cubicBezTo>
                  <a:lnTo>
                    <a:pt x="778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302849" y="3738996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89" y="0"/>
                  </a:moveTo>
                  <a:cubicBezTo>
                    <a:pt x="172" y="0"/>
                    <a:pt x="0" y="172"/>
                    <a:pt x="0" y="389"/>
                  </a:cubicBezTo>
                  <a:lnTo>
                    <a:pt x="0" y="856"/>
                  </a:lnTo>
                  <a:cubicBezTo>
                    <a:pt x="0" y="1074"/>
                    <a:pt x="172" y="1246"/>
                    <a:pt x="389" y="1246"/>
                  </a:cubicBezTo>
                  <a:cubicBezTo>
                    <a:pt x="607" y="1246"/>
                    <a:pt x="779" y="1074"/>
                    <a:pt x="779" y="856"/>
                  </a:cubicBezTo>
                  <a:lnTo>
                    <a:pt x="779" y="374"/>
                  </a:lnTo>
                  <a:cubicBezTo>
                    <a:pt x="763" y="172"/>
                    <a:pt x="59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7396656" y="3737959"/>
              <a:ext cx="50565" cy="80775"/>
            </a:xfrm>
            <a:custGeom>
              <a:avLst/>
              <a:gdLst/>
              <a:ahLst/>
              <a:cxnLst/>
              <a:rect l="l" t="t" r="r" b="b"/>
              <a:pathLst>
                <a:path w="780" h="1246" extrusionOk="0">
                  <a:moveTo>
                    <a:pt x="390" y="1"/>
                  </a:moveTo>
                  <a:cubicBezTo>
                    <a:pt x="172" y="16"/>
                    <a:pt x="1" y="188"/>
                    <a:pt x="1" y="390"/>
                  </a:cubicBezTo>
                  <a:lnTo>
                    <a:pt x="1" y="872"/>
                  </a:lnTo>
                  <a:cubicBezTo>
                    <a:pt x="16" y="1075"/>
                    <a:pt x="188" y="1246"/>
                    <a:pt x="390" y="1246"/>
                  </a:cubicBezTo>
                  <a:cubicBezTo>
                    <a:pt x="608" y="1246"/>
                    <a:pt x="779" y="1075"/>
                    <a:pt x="779" y="857"/>
                  </a:cubicBezTo>
                  <a:lnTo>
                    <a:pt x="779" y="390"/>
                  </a:lnTo>
                  <a:cubicBezTo>
                    <a:pt x="764" y="172"/>
                    <a:pt x="592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7491499" y="3737894"/>
              <a:ext cx="49528" cy="80840"/>
            </a:xfrm>
            <a:custGeom>
              <a:avLst/>
              <a:gdLst/>
              <a:ahLst/>
              <a:cxnLst/>
              <a:rect l="l" t="t" r="r" b="b"/>
              <a:pathLst>
                <a:path w="764" h="1247" extrusionOk="0">
                  <a:moveTo>
                    <a:pt x="402" y="1"/>
                  </a:moveTo>
                  <a:cubicBezTo>
                    <a:pt x="393" y="1"/>
                    <a:pt x="384" y="1"/>
                    <a:pt x="375" y="2"/>
                  </a:cubicBezTo>
                  <a:cubicBezTo>
                    <a:pt x="157" y="2"/>
                    <a:pt x="1" y="173"/>
                    <a:pt x="1" y="391"/>
                  </a:cubicBezTo>
                  <a:lnTo>
                    <a:pt x="1" y="858"/>
                  </a:lnTo>
                  <a:cubicBezTo>
                    <a:pt x="1" y="1076"/>
                    <a:pt x="172" y="1247"/>
                    <a:pt x="390" y="1247"/>
                  </a:cubicBezTo>
                  <a:cubicBezTo>
                    <a:pt x="592" y="1231"/>
                    <a:pt x="764" y="1060"/>
                    <a:pt x="764" y="858"/>
                  </a:cubicBezTo>
                  <a:lnTo>
                    <a:pt x="764" y="375"/>
                  </a:lnTo>
                  <a:cubicBezTo>
                    <a:pt x="764" y="167"/>
                    <a:pt x="607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7585371" y="3736986"/>
              <a:ext cx="49528" cy="80775"/>
            </a:xfrm>
            <a:custGeom>
              <a:avLst/>
              <a:gdLst/>
              <a:ahLst/>
              <a:cxnLst/>
              <a:rect l="l" t="t" r="r" b="b"/>
              <a:pathLst>
                <a:path w="764" h="1246" extrusionOk="0">
                  <a:moveTo>
                    <a:pt x="374" y="0"/>
                  </a:moveTo>
                  <a:cubicBezTo>
                    <a:pt x="172" y="16"/>
                    <a:pt x="0" y="187"/>
                    <a:pt x="0" y="389"/>
                  </a:cubicBezTo>
                  <a:lnTo>
                    <a:pt x="0" y="872"/>
                  </a:lnTo>
                  <a:cubicBezTo>
                    <a:pt x="16" y="1074"/>
                    <a:pt x="187" y="1245"/>
                    <a:pt x="390" y="1245"/>
                  </a:cubicBezTo>
                  <a:cubicBezTo>
                    <a:pt x="608" y="1245"/>
                    <a:pt x="763" y="1074"/>
                    <a:pt x="763" y="856"/>
                  </a:cubicBezTo>
                  <a:lnTo>
                    <a:pt x="763" y="389"/>
                  </a:lnTo>
                  <a:cubicBezTo>
                    <a:pt x="763" y="171"/>
                    <a:pt x="592" y="0"/>
                    <a:pt x="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7680215" y="3736922"/>
              <a:ext cx="50501" cy="80840"/>
            </a:xfrm>
            <a:custGeom>
              <a:avLst/>
              <a:gdLst/>
              <a:ahLst/>
              <a:cxnLst/>
              <a:rect l="l" t="t" r="r" b="b"/>
              <a:pathLst>
                <a:path w="779" h="1247" extrusionOk="0">
                  <a:moveTo>
                    <a:pt x="415" y="0"/>
                  </a:moveTo>
                  <a:cubicBezTo>
                    <a:pt x="407" y="0"/>
                    <a:pt x="398" y="1"/>
                    <a:pt x="390" y="1"/>
                  </a:cubicBezTo>
                  <a:cubicBezTo>
                    <a:pt x="172" y="1"/>
                    <a:pt x="1" y="172"/>
                    <a:pt x="1" y="390"/>
                  </a:cubicBezTo>
                  <a:lnTo>
                    <a:pt x="1" y="857"/>
                  </a:lnTo>
                  <a:cubicBezTo>
                    <a:pt x="1" y="1075"/>
                    <a:pt x="172" y="1246"/>
                    <a:pt x="390" y="1246"/>
                  </a:cubicBezTo>
                  <a:cubicBezTo>
                    <a:pt x="592" y="1246"/>
                    <a:pt x="779" y="1060"/>
                    <a:pt x="779" y="857"/>
                  </a:cubicBezTo>
                  <a:lnTo>
                    <a:pt x="779" y="375"/>
                  </a:lnTo>
                  <a:cubicBezTo>
                    <a:pt x="779" y="166"/>
                    <a:pt x="608" y="0"/>
                    <a:pt x="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7774086" y="3735949"/>
              <a:ext cx="50501" cy="80775"/>
            </a:xfrm>
            <a:custGeom>
              <a:avLst/>
              <a:gdLst/>
              <a:ahLst/>
              <a:cxnLst/>
              <a:rect l="l" t="t" r="r" b="b"/>
              <a:pathLst>
                <a:path w="779" h="1246" extrusionOk="0">
                  <a:moveTo>
                    <a:pt x="374" y="1"/>
                  </a:moveTo>
                  <a:cubicBezTo>
                    <a:pt x="171" y="1"/>
                    <a:pt x="0" y="172"/>
                    <a:pt x="0" y="390"/>
                  </a:cubicBezTo>
                  <a:lnTo>
                    <a:pt x="0" y="872"/>
                  </a:lnTo>
                  <a:cubicBezTo>
                    <a:pt x="0" y="1075"/>
                    <a:pt x="171" y="1246"/>
                    <a:pt x="389" y="1246"/>
                  </a:cubicBezTo>
                  <a:cubicBezTo>
                    <a:pt x="607" y="1246"/>
                    <a:pt x="778" y="1075"/>
                    <a:pt x="763" y="857"/>
                  </a:cubicBezTo>
                  <a:lnTo>
                    <a:pt x="763" y="374"/>
                  </a:lnTo>
                  <a:cubicBezTo>
                    <a:pt x="763" y="172"/>
                    <a:pt x="592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4000300" y="3503867"/>
              <a:ext cx="128164" cy="239213"/>
            </a:xfrm>
            <a:custGeom>
              <a:avLst/>
              <a:gdLst/>
              <a:ahLst/>
              <a:cxnLst/>
              <a:rect l="l" t="t" r="r" b="b"/>
              <a:pathLst>
                <a:path w="1977" h="3690" extrusionOk="0">
                  <a:moveTo>
                    <a:pt x="1735" y="1"/>
                  </a:moveTo>
                  <a:cubicBezTo>
                    <a:pt x="751" y="1"/>
                    <a:pt x="1" y="990"/>
                    <a:pt x="140" y="2102"/>
                  </a:cubicBezTo>
                  <a:cubicBezTo>
                    <a:pt x="202" y="2818"/>
                    <a:pt x="685" y="3425"/>
                    <a:pt x="1369" y="3658"/>
                  </a:cubicBezTo>
                  <a:lnTo>
                    <a:pt x="1509" y="3690"/>
                  </a:lnTo>
                  <a:lnTo>
                    <a:pt x="1976" y="1"/>
                  </a:lnTo>
                  <a:lnTo>
                    <a:pt x="1759" y="1"/>
                  </a:lnTo>
                  <a:cubicBezTo>
                    <a:pt x="1751" y="1"/>
                    <a:pt x="174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6820526" y="44160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00" cap="flat" cmpd="sng">
              <a:solidFill>
                <a:srgbClr val="3B889E"/>
              </a:solidFill>
              <a:prstDash val="solid"/>
              <a:miter lim="155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407876" y="3127543"/>
              <a:ext cx="780069" cy="205892"/>
            </a:xfrm>
            <a:custGeom>
              <a:avLst/>
              <a:gdLst/>
              <a:ahLst/>
              <a:cxnLst/>
              <a:rect l="l" t="t" r="r" b="b"/>
              <a:pathLst>
                <a:path w="12033" h="3176" extrusionOk="0">
                  <a:moveTo>
                    <a:pt x="9464" y="0"/>
                  </a:moveTo>
                  <a:lnTo>
                    <a:pt x="1" y="280"/>
                  </a:lnTo>
                  <a:lnTo>
                    <a:pt x="732" y="3175"/>
                  </a:lnTo>
                  <a:lnTo>
                    <a:pt x="12032" y="2864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373582" y="2993286"/>
              <a:ext cx="610545" cy="110077"/>
            </a:xfrm>
            <a:custGeom>
              <a:avLst/>
              <a:gdLst/>
              <a:ahLst/>
              <a:cxnLst/>
              <a:rect l="l" t="t" r="r" b="b"/>
              <a:pathLst>
                <a:path w="9418" h="1698" extrusionOk="0">
                  <a:moveTo>
                    <a:pt x="8141" y="1"/>
                  </a:moveTo>
                  <a:lnTo>
                    <a:pt x="1" y="234"/>
                  </a:lnTo>
                  <a:lnTo>
                    <a:pt x="359" y="1697"/>
                  </a:lnTo>
                  <a:lnTo>
                    <a:pt x="9417" y="1433"/>
                  </a:lnTo>
                  <a:lnTo>
                    <a:pt x="8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5959801" y="3993249"/>
              <a:ext cx="960679" cy="53548"/>
            </a:xfrm>
            <a:custGeom>
              <a:avLst/>
              <a:gdLst/>
              <a:ahLst/>
              <a:cxnLst/>
              <a:rect l="l" t="t" r="r" b="b"/>
              <a:pathLst>
                <a:path w="14819" h="826" extrusionOk="0">
                  <a:moveTo>
                    <a:pt x="14071" y="1"/>
                  </a:moveTo>
                  <a:lnTo>
                    <a:pt x="732" y="79"/>
                  </a:lnTo>
                  <a:cubicBezTo>
                    <a:pt x="327" y="79"/>
                    <a:pt x="1" y="421"/>
                    <a:pt x="16" y="826"/>
                  </a:cubicBezTo>
                  <a:lnTo>
                    <a:pt x="14818" y="732"/>
                  </a:lnTo>
                  <a:cubicBezTo>
                    <a:pt x="14818" y="328"/>
                    <a:pt x="14476" y="1"/>
                    <a:pt x="14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960838" y="4039826"/>
              <a:ext cx="959641" cy="81812"/>
            </a:xfrm>
            <a:custGeom>
              <a:avLst/>
              <a:gdLst/>
              <a:ahLst/>
              <a:cxnLst/>
              <a:rect l="l" t="t" r="r" b="b"/>
              <a:pathLst>
                <a:path w="14803" h="1262" extrusionOk="0">
                  <a:moveTo>
                    <a:pt x="14802" y="0"/>
                  </a:moveTo>
                  <a:lnTo>
                    <a:pt x="0" y="94"/>
                  </a:lnTo>
                  <a:lnTo>
                    <a:pt x="3113" y="1261"/>
                  </a:lnTo>
                  <a:lnTo>
                    <a:pt x="9790" y="1245"/>
                  </a:lnTo>
                  <a:lnTo>
                    <a:pt x="14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231126" y="3717797"/>
              <a:ext cx="319924" cy="150400"/>
            </a:xfrm>
            <a:custGeom>
              <a:avLst/>
              <a:gdLst/>
              <a:ahLst/>
              <a:cxnLst/>
              <a:rect l="l" t="t" r="r" b="b"/>
              <a:pathLst>
                <a:path w="4935" h="2320" extrusionOk="0">
                  <a:moveTo>
                    <a:pt x="2227" y="0"/>
                  </a:moveTo>
                  <a:cubicBezTo>
                    <a:pt x="982" y="32"/>
                    <a:pt x="1" y="1074"/>
                    <a:pt x="48" y="2320"/>
                  </a:cubicBezTo>
                  <a:lnTo>
                    <a:pt x="4935" y="2180"/>
                  </a:lnTo>
                  <a:lnTo>
                    <a:pt x="3285" y="85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9CD4B265-F9A2-0293-E7DF-775CEA99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83" y="774463"/>
            <a:ext cx="4589385" cy="347912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6E00B66-B602-553A-0638-5548C9726854}"/>
              </a:ext>
            </a:extLst>
          </p:cNvPr>
          <p:cNvSpPr/>
          <p:nvPr/>
        </p:nvSpPr>
        <p:spPr>
          <a:xfrm>
            <a:off x="891183" y="759678"/>
            <a:ext cx="4611125" cy="3493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82" name="Google Shape;949;p52">
            <a:extLst>
              <a:ext uri="{FF2B5EF4-FFF2-40B4-BE49-F238E27FC236}">
                <a16:creationId xmlns:a16="http://schemas.microsoft.com/office/drawing/2014/main" id="{C552E233-B5AB-FF52-4D96-789E9D0C5B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71813" y="1011436"/>
            <a:ext cx="2958022" cy="1493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American Airlines (AA) is the airline with the most aircrafts (specifically 778). The low-cost Southwest Airlines (WN) is </a:t>
            </a: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next in the ranking (</a:t>
            </a:r>
            <a:r>
              <a:rPr lang="en-GB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with 641 aircrafts).</a:t>
            </a:r>
          </a:p>
        </p:txBody>
      </p:sp>
      <p:sp>
        <p:nvSpPr>
          <p:cNvPr id="83" name="Google Shape;949;p52">
            <a:extLst>
              <a:ext uri="{FF2B5EF4-FFF2-40B4-BE49-F238E27FC236}">
                <a16:creationId xmlns:a16="http://schemas.microsoft.com/office/drawing/2014/main" id="{48564F35-26D1-5CD9-982C-3C9B5AA0919F}"/>
              </a:ext>
            </a:extLst>
          </p:cNvPr>
          <p:cNvSpPr txBox="1">
            <a:spLocks/>
          </p:cNvSpPr>
          <p:nvPr/>
        </p:nvSpPr>
        <p:spPr>
          <a:xfrm>
            <a:off x="6183659" y="2332527"/>
            <a:ext cx="2958022" cy="18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None/>
              <a:defRPr sz="1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 algn="just">
              <a:buClr>
                <a:srgbClr val="000000"/>
              </a:buClr>
            </a:pPr>
            <a:endParaRPr lang="en-GB" sz="13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well-known airlines such as Delta (DL) and United (UA) are following in the third and fourth place, respectively.</a:t>
            </a:r>
          </a:p>
          <a:p>
            <a:pPr marL="285750" indent="-28575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3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1627;p64">
            <a:extLst>
              <a:ext uri="{FF2B5EF4-FFF2-40B4-BE49-F238E27FC236}">
                <a16:creationId xmlns:a16="http://schemas.microsoft.com/office/drawing/2014/main" id="{ED877DC9-4085-36F8-F346-ADE7B9A1E02B}"/>
              </a:ext>
            </a:extLst>
          </p:cNvPr>
          <p:cNvSpPr txBox="1">
            <a:spLocks/>
          </p:cNvSpPr>
          <p:nvPr/>
        </p:nvSpPr>
        <p:spPr>
          <a:xfrm>
            <a:off x="870095" y="-40230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 dirty="0">
                <a:solidFill>
                  <a:schemeClr val="dk1"/>
                </a:solidFill>
                <a:latin typeface="Archivo ExtraBold"/>
                <a:cs typeface="Archivo ExtraBold"/>
                <a:sym typeface="Archivo ExtraBold"/>
              </a:rPr>
              <a:t>Airlines Size </a:t>
            </a:r>
          </a:p>
        </p:txBody>
      </p:sp>
    </p:spTree>
    <p:extLst>
      <p:ext uri="{BB962C8B-B14F-4D97-AF65-F5344CB8AC3E}">
        <p14:creationId xmlns:p14="http://schemas.microsoft.com/office/powerpoint/2010/main" val="374270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52"/>
          <p:cNvGrpSpPr/>
          <p:nvPr/>
        </p:nvGrpSpPr>
        <p:grpSpPr>
          <a:xfrm>
            <a:off x="557777" y="3309728"/>
            <a:ext cx="1471048" cy="1278222"/>
            <a:chOff x="577450" y="1580900"/>
            <a:chExt cx="3417795" cy="2929173"/>
          </a:xfrm>
        </p:grpSpPr>
        <p:sp>
          <p:nvSpPr>
            <p:cNvPr id="954" name="Google Shape;954;p52"/>
            <p:cNvSpPr/>
            <p:nvPr/>
          </p:nvSpPr>
          <p:spPr>
            <a:xfrm>
              <a:off x="577450" y="4296436"/>
              <a:ext cx="3417795" cy="213638"/>
            </a:xfrm>
            <a:custGeom>
              <a:avLst/>
              <a:gdLst/>
              <a:ahLst/>
              <a:cxnLst/>
              <a:rect l="l" t="t" r="r" b="b"/>
              <a:pathLst>
                <a:path w="100420" h="6277" extrusionOk="0">
                  <a:moveTo>
                    <a:pt x="0" y="1"/>
                  </a:moveTo>
                  <a:cubicBezTo>
                    <a:pt x="0" y="1"/>
                    <a:pt x="0" y="55"/>
                    <a:pt x="0" y="55"/>
                  </a:cubicBezTo>
                  <a:cubicBezTo>
                    <a:pt x="0" y="921"/>
                    <a:pt x="4870" y="1678"/>
                    <a:pt x="11308" y="1786"/>
                  </a:cubicBezTo>
                  <a:cubicBezTo>
                    <a:pt x="11200" y="1894"/>
                    <a:pt x="11146" y="2003"/>
                    <a:pt x="11146" y="2111"/>
                  </a:cubicBezTo>
                  <a:cubicBezTo>
                    <a:pt x="11146" y="3085"/>
                    <a:pt x="14446" y="3896"/>
                    <a:pt x="19640" y="4492"/>
                  </a:cubicBezTo>
                  <a:cubicBezTo>
                    <a:pt x="19640" y="5465"/>
                    <a:pt x="25862" y="6277"/>
                    <a:pt x="33491" y="6277"/>
                  </a:cubicBezTo>
                  <a:cubicBezTo>
                    <a:pt x="40363" y="6277"/>
                    <a:pt x="46044" y="5628"/>
                    <a:pt x="47180" y="4816"/>
                  </a:cubicBezTo>
                  <a:cubicBezTo>
                    <a:pt x="48370" y="4708"/>
                    <a:pt x="49506" y="4600"/>
                    <a:pt x="50588" y="4492"/>
                  </a:cubicBezTo>
                  <a:cubicBezTo>
                    <a:pt x="54051" y="4762"/>
                    <a:pt x="58109" y="4924"/>
                    <a:pt x="62383" y="4924"/>
                  </a:cubicBezTo>
                  <a:cubicBezTo>
                    <a:pt x="75747" y="4924"/>
                    <a:pt x="86568" y="3572"/>
                    <a:pt x="86568" y="1840"/>
                  </a:cubicBezTo>
                  <a:cubicBezTo>
                    <a:pt x="94197" y="1840"/>
                    <a:pt x="100419" y="1029"/>
                    <a:pt x="100419" y="55"/>
                  </a:cubicBezTo>
                  <a:lnTo>
                    <a:pt x="100419" y="1"/>
                  </a:lnTo>
                  <a:close/>
                </a:path>
              </a:pathLst>
            </a:custGeom>
            <a:solidFill>
              <a:srgbClr val="161519">
                <a:alpha val="2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103959" y="3055273"/>
              <a:ext cx="35022" cy="1125197"/>
            </a:xfrm>
            <a:custGeom>
              <a:avLst/>
              <a:gdLst/>
              <a:ahLst/>
              <a:cxnLst/>
              <a:rect l="l" t="t" r="r" b="b"/>
              <a:pathLst>
                <a:path w="1029" h="33060" extrusionOk="0">
                  <a:moveTo>
                    <a:pt x="812" y="1"/>
                  </a:moveTo>
                  <a:lnTo>
                    <a:pt x="0" y="55"/>
                  </a:lnTo>
                  <a:lnTo>
                    <a:pt x="163" y="33059"/>
                  </a:lnTo>
                  <a:lnTo>
                    <a:pt x="1028" y="3300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3075993" y="3037268"/>
              <a:ext cx="82909" cy="70214"/>
            </a:xfrm>
            <a:custGeom>
              <a:avLst/>
              <a:gdLst/>
              <a:ahLst/>
              <a:cxnLst/>
              <a:rect l="l" t="t" r="r" b="b"/>
              <a:pathLst>
                <a:path w="2436" h="2063" extrusionOk="0">
                  <a:moveTo>
                    <a:pt x="1179" y="1"/>
                  </a:moveTo>
                  <a:cubicBezTo>
                    <a:pt x="742" y="1"/>
                    <a:pt x="351" y="300"/>
                    <a:pt x="217" y="746"/>
                  </a:cubicBezTo>
                  <a:cubicBezTo>
                    <a:pt x="0" y="1439"/>
                    <a:pt x="546" y="2062"/>
                    <a:pt x="1188" y="2062"/>
                  </a:cubicBezTo>
                  <a:cubicBezTo>
                    <a:pt x="1349" y="2062"/>
                    <a:pt x="1515" y="2023"/>
                    <a:pt x="1678" y="1937"/>
                  </a:cubicBezTo>
                  <a:cubicBezTo>
                    <a:pt x="2435" y="1504"/>
                    <a:pt x="2327" y="313"/>
                    <a:pt x="1461" y="43"/>
                  </a:cubicBezTo>
                  <a:cubicBezTo>
                    <a:pt x="1366" y="14"/>
                    <a:pt x="1272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3103959" y="3580096"/>
              <a:ext cx="348076" cy="732944"/>
            </a:xfrm>
            <a:custGeom>
              <a:avLst/>
              <a:gdLst/>
              <a:ahLst/>
              <a:cxnLst/>
              <a:rect l="l" t="t" r="r" b="b"/>
              <a:pathLst>
                <a:path w="10227" h="21535" extrusionOk="0">
                  <a:moveTo>
                    <a:pt x="8387" y="1"/>
                  </a:moveTo>
                  <a:lnTo>
                    <a:pt x="1623" y="55"/>
                  </a:lnTo>
                  <a:cubicBezTo>
                    <a:pt x="704" y="55"/>
                    <a:pt x="0" y="812"/>
                    <a:pt x="0" y="1732"/>
                  </a:cubicBezTo>
                  <a:lnTo>
                    <a:pt x="163" y="19912"/>
                  </a:lnTo>
                  <a:cubicBezTo>
                    <a:pt x="163" y="20831"/>
                    <a:pt x="920" y="21535"/>
                    <a:pt x="1840" y="21535"/>
                  </a:cubicBezTo>
                  <a:lnTo>
                    <a:pt x="8603" y="21481"/>
                  </a:lnTo>
                  <a:cubicBezTo>
                    <a:pt x="9523" y="21481"/>
                    <a:pt x="10226" y="20723"/>
                    <a:pt x="10226" y="19803"/>
                  </a:cubicBezTo>
                  <a:lnTo>
                    <a:pt x="10064" y="1624"/>
                  </a:lnTo>
                  <a:cubicBezTo>
                    <a:pt x="10064" y="704"/>
                    <a:pt x="9306" y="1"/>
                    <a:pt x="8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157360" y="4263285"/>
              <a:ext cx="112350" cy="97646"/>
            </a:xfrm>
            <a:custGeom>
              <a:avLst/>
              <a:gdLst/>
              <a:ahLst/>
              <a:cxnLst/>
              <a:rect l="l" t="t" r="r" b="b"/>
              <a:pathLst>
                <a:path w="3301" h="2869" extrusionOk="0">
                  <a:moveTo>
                    <a:pt x="1407" y="1"/>
                  </a:moveTo>
                  <a:cubicBezTo>
                    <a:pt x="596" y="55"/>
                    <a:pt x="0" y="650"/>
                    <a:pt x="0" y="1462"/>
                  </a:cubicBezTo>
                  <a:cubicBezTo>
                    <a:pt x="0" y="2300"/>
                    <a:pt x="713" y="2869"/>
                    <a:pt x="1443" y="2869"/>
                  </a:cubicBezTo>
                  <a:cubicBezTo>
                    <a:pt x="1796" y="2869"/>
                    <a:pt x="2153" y="2736"/>
                    <a:pt x="2435" y="2436"/>
                  </a:cubicBezTo>
                  <a:cubicBezTo>
                    <a:pt x="3301" y="1516"/>
                    <a:pt x="2652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3177611" y="4283570"/>
              <a:ext cx="66334" cy="56634"/>
            </a:xfrm>
            <a:custGeom>
              <a:avLst/>
              <a:gdLst/>
              <a:ahLst/>
              <a:cxnLst/>
              <a:rect l="l" t="t" r="r" b="b"/>
              <a:pathLst>
                <a:path w="1949" h="1664" extrusionOk="0">
                  <a:moveTo>
                    <a:pt x="812" y="0"/>
                  </a:moveTo>
                  <a:cubicBezTo>
                    <a:pt x="379" y="0"/>
                    <a:pt x="1" y="379"/>
                    <a:pt x="1" y="866"/>
                  </a:cubicBezTo>
                  <a:cubicBezTo>
                    <a:pt x="1" y="1338"/>
                    <a:pt x="414" y="1663"/>
                    <a:pt x="834" y="1663"/>
                  </a:cubicBezTo>
                  <a:cubicBezTo>
                    <a:pt x="1040" y="1663"/>
                    <a:pt x="1247" y="1585"/>
                    <a:pt x="1407" y="1407"/>
                  </a:cubicBezTo>
                  <a:cubicBezTo>
                    <a:pt x="1948" y="920"/>
                    <a:pt x="157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3332301" y="3843427"/>
              <a:ext cx="66334" cy="399809"/>
            </a:xfrm>
            <a:custGeom>
              <a:avLst/>
              <a:gdLst/>
              <a:ahLst/>
              <a:cxnLst/>
              <a:rect l="l" t="t" r="r" b="b"/>
              <a:pathLst>
                <a:path w="1949" h="11747" extrusionOk="0">
                  <a:moveTo>
                    <a:pt x="920" y="1"/>
                  </a:moveTo>
                  <a:cubicBezTo>
                    <a:pt x="379" y="1"/>
                    <a:pt x="0" y="434"/>
                    <a:pt x="0" y="975"/>
                  </a:cubicBezTo>
                  <a:lnTo>
                    <a:pt x="109" y="10822"/>
                  </a:lnTo>
                  <a:cubicBezTo>
                    <a:pt x="58" y="11332"/>
                    <a:pt x="440" y="11746"/>
                    <a:pt x="937" y="11746"/>
                  </a:cubicBezTo>
                  <a:cubicBezTo>
                    <a:pt x="967" y="11746"/>
                    <a:pt x="998" y="11745"/>
                    <a:pt x="1028" y="11742"/>
                  </a:cubicBezTo>
                  <a:cubicBezTo>
                    <a:pt x="1569" y="11742"/>
                    <a:pt x="1948" y="11363"/>
                    <a:pt x="1948" y="10822"/>
                  </a:cubicBezTo>
                  <a:lnTo>
                    <a:pt x="1894" y="921"/>
                  </a:lnTo>
                  <a:cubicBezTo>
                    <a:pt x="1894" y="434"/>
                    <a:pt x="1461" y="1"/>
                    <a:pt x="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2323155" y="2847181"/>
              <a:ext cx="692442" cy="1412452"/>
            </a:xfrm>
            <a:custGeom>
              <a:avLst/>
              <a:gdLst/>
              <a:ahLst/>
              <a:cxnLst/>
              <a:rect l="l" t="t" r="r" b="b"/>
              <a:pathLst>
                <a:path w="20345" h="41500" extrusionOk="0">
                  <a:moveTo>
                    <a:pt x="3139" y="1"/>
                  </a:moveTo>
                  <a:lnTo>
                    <a:pt x="1" y="41500"/>
                  </a:lnTo>
                  <a:lnTo>
                    <a:pt x="2165" y="41500"/>
                  </a:lnTo>
                  <a:lnTo>
                    <a:pt x="8874" y="7143"/>
                  </a:lnTo>
                  <a:cubicBezTo>
                    <a:pt x="9036" y="6548"/>
                    <a:pt x="9523" y="6115"/>
                    <a:pt x="10173" y="6115"/>
                  </a:cubicBezTo>
                  <a:cubicBezTo>
                    <a:pt x="10768" y="6115"/>
                    <a:pt x="11309" y="6548"/>
                    <a:pt x="11417" y="7143"/>
                  </a:cubicBezTo>
                  <a:lnTo>
                    <a:pt x="18126" y="41500"/>
                  </a:lnTo>
                  <a:lnTo>
                    <a:pt x="20344" y="41500"/>
                  </a:lnTo>
                  <a:lnTo>
                    <a:pt x="17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2128847" y="2032548"/>
              <a:ext cx="476082" cy="531661"/>
            </a:xfrm>
            <a:custGeom>
              <a:avLst/>
              <a:gdLst/>
              <a:ahLst/>
              <a:cxnLst/>
              <a:rect l="l" t="t" r="r" b="b"/>
              <a:pathLst>
                <a:path w="13988" h="15621" extrusionOk="0">
                  <a:moveTo>
                    <a:pt x="9465" y="1"/>
                  </a:moveTo>
                  <a:cubicBezTo>
                    <a:pt x="6983" y="1"/>
                    <a:pt x="0" y="11109"/>
                    <a:pt x="353" y="14035"/>
                  </a:cubicBezTo>
                  <a:cubicBezTo>
                    <a:pt x="500" y="15248"/>
                    <a:pt x="1698" y="15620"/>
                    <a:pt x="3112" y="15620"/>
                  </a:cubicBezTo>
                  <a:cubicBezTo>
                    <a:pt x="5356" y="15620"/>
                    <a:pt x="8144" y="14684"/>
                    <a:pt x="8144" y="14684"/>
                  </a:cubicBezTo>
                  <a:cubicBezTo>
                    <a:pt x="8144" y="14684"/>
                    <a:pt x="7062" y="12952"/>
                    <a:pt x="7549" y="12033"/>
                  </a:cubicBezTo>
                  <a:lnTo>
                    <a:pt x="5602" y="11654"/>
                  </a:lnTo>
                  <a:cubicBezTo>
                    <a:pt x="5602" y="11654"/>
                    <a:pt x="13988" y="4079"/>
                    <a:pt x="9930" y="184"/>
                  </a:cubicBezTo>
                  <a:cubicBezTo>
                    <a:pt x="9802" y="59"/>
                    <a:pt x="9645" y="1"/>
                    <a:pt x="9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2350791" y="1972475"/>
              <a:ext cx="650069" cy="944709"/>
            </a:xfrm>
            <a:custGeom>
              <a:avLst/>
              <a:gdLst/>
              <a:ahLst/>
              <a:cxnLst/>
              <a:rect l="l" t="t" r="r" b="b"/>
              <a:pathLst>
                <a:path w="19100" h="27757" extrusionOk="0">
                  <a:moveTo>
                    <a:pt x="7413" y="1"/>
                  </a:moveTo>
                  <a:cubicBezTo>
                    <a:pt x="7413" y="1"/>
                    <a:pt x="1299" y="3031"/>
                    <a:pt x="650" y="4221"/>
                  </a:cubicBezTo>
                  <a:cubicBezTo>
                    <a:pt x="0" y="5465"/>
                    <a:pt x="1569" y="15259"/>
                    <a:pt x="2327" y="17802"/>
                  </a:cubicBezTo>
                  <a:lnTo>
                    <a:pt x="2327" y="18992"/>
                  </a:lnTo>
                  <a:cubicBezTo>
                    <a:pt x="1894" y="21372"/>
                    <a:pt x="1678" y="23753"/>
                    <a:pt x="1569" y="26188"/>
                  </a:cubicBezTo>
                  <a:cubicBezTo>
                    <a:pt x="1569" y="26188"/>
                    <a:pt x="2760" y="27757"/>
                    <a:pt x="9523" y="27757"/>
                  </a:cubicBezTo>
                  <a:cubicBezTo>
                    <a:pt x="16340" y="27757"/>
                    <a:pt x="17530" y="26188"/>
                    <a:pt x="17530" y="26188"/>
                  </a:cubicBezTo>
                  <a:cubicBezTo>
                    <a:pt x="17422" y="23753"/>
                    <a:pt x="17152" y="21372"/>
                    <a:pt x="16773" y="18992"/>
                  </a:cubicBezTo>
                  <a:lnTo>
                    <a:pt x="16719" y="17802"/>
                  </a:lnTo>
                  <a:cubicBezTo>
                    <a:pt x="17530" y="15259"/>
                    <a:pt x="19099" y="5465"/>
                    <a:pt x="18450" y="4221"/>
                  </a:cubicBezTo>
                  <a:cubicBezTo>
                    <a:pt x="17801" y="3031"/>
                    <a:pt x="11687" y="1"/>
                    <a:pt x="11687" y="1"/>
                  </a:cubicBezTo>
                  <a:lnTo>
                    <a:pt x="9523" y="271"/>
                  </a:lnTo>
                  <a:lnTo>
                    <a:pt x="74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2595709" y="1861997"/>
              <a:ext cx="158399" cy="135119"/>
            </a:xfrm>
            <a:custGeom>
              <a:avLst/>
              <a:gdLst/>
              <a:ahLst/>
              <a:cxnLst/>
              <a:rect l="l" t="t" r="r" b="b"/>
              <a:pathLst>
                <a:path w="4654" h="3970" extrusionOk="0">
                  <a:moveTo>
                    <a:pt x="0" y="1"/>
                  </a:moveTo>
                  <a:lnTo>
                    <a:pt x="0" y="3734"/>
                  </a:lnTo>
                  <a:cubicBezTo>
                    <a:pt x="579" y="3899"/>
                    <a:pt x="1189" y="3970"/>
                    <a:pt x="1783" y="3970"/>
                  </a:cubicBezTo>
                  <a:cubicBezTo>
                    <a:pt x="1966" y="3970"/>
                    <a:pt x="2148" y="3963"/>
                    <a:pt x="2327" y="3950"/>
                  </a:cubicBezTo>
                  <a:cubicBezTo>
                    <a:pt x="2518" y="3963"/>
                    <a:pt x="2707" y="3970"/>
                    <a:pt x="2893" y="3970"/>
                  </a:cubicBezTo>
                  <a:cubicBezTo>
                    <a:pt x="3496" y="3970"/>
                    <a:pt x="4075" y="3899"/>
                    <a:pt x="4653" y="3734"/>
                  </a:cubicBezTo>
                  <a:lnTo>
                    <a:pt x="4653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2519947" y="1637330"/>
              <a:ext cx="309991" cy="324149"/>
            </a:xfrm>
            <a:custGeom>
              <a:avLst/>
              <a:gdLst/>
              <a:ahLst/>
              <a:cxnLst/>
              <a:rect l="l" t="t" r="r" b="b"/>
              <a:pathLst>
                <a:path w="9108" h="9524" extrusionOk="0">
                  <a:moveTo>
                    <a:pt x="4553" y="1"/>
                  </a:moveTo>
                  <a:cubicBezTo>
                    <a:pt x="2118" y="1"/>
                    <a:pt x="1090" y="488"/>
                    <a:pt x="1415" y="4654"/>
                  </a:cubicBezTo>
                  <a:cubicBezTo>
                    <a:pt x="1415" y="4654"/>
                    <a:pt x="1150" y="4365"/>
                    <a:pt x="846" y="4365"/>
                  </a:cubicBezTo>
                  <a:cubicBezTo>
                    <a:pt x="693" y="4365"/>
                    <a:pt x="531" y="4437"/>
                    <a:pt x="387" y="4654"/>
                  </a:cubicBezTo>
                  <a:cubicBezTo>
                    <a:pt x="0" y="5282"/>
                    <a:pt x="821" y="6211"/>
                    <a:pt x="1348" y="6211"/>
                  </a:cubicBezTo>
                  <a:cubicBezTo>
                    <a:pt x="1412" y="6211"/>
                    <a:pt x="1471" y="6198"/>
                    <a:pt x="1523" y="6169"/>
                  </a:cubicBezTo>
                  <a:cubicBezTo>
                    <a:pt x="1523" y="6169"/>
                    <a:pt x="1902" y="8874"/>
                    <a:pt x="4553" y="9523"/>
                  </a:cubicBezTo>
                  <a:cubicBezTo>
                    <a:pt x="7204" y="8928"/>
                    <a:pt x="7583" y="6169"/>
                    <a:pt x="7583" y="6169"/>
                  </a:cubicBezTo>
                  <a:cubicBezTo>
                    <a:pt x="7633" y="6197"/>
                    <a:pt x="7690" y="6210"/>
                    <a:pt x="7750" y="6210"/>
                  </a:cubicBezTo>
                  <a:cubicBezTo>
                    <a:pt x="8277" y="6210"/>
                    <a:pt x="9107" y="5236"/>
                    <a:pt x="8719" y="4654"/>
                  </a:cubicBezTo>
                  <a:cubicBezTo>
                    <a:pt x="8575" y="4437"/>
                    <a:pt x="8412" y="4365"/>
                    <a:pt x="8260" y="4365"/>
                  </a:cubicBezTo>
                  <a:cubicBezTo>
                    <a:pt x="7955" y="4365"/>
                    <a:pt x="7691" y="4654"/>
                    <a:pt x="7691" y="4654"/>
                  </a:cubicBezTo>
                  <a:cubicBezTo>
                    <a:pt x="8016" y="488"/>
                    <a:pt x="7042" y="1"/>
                    <a:pt x="4553" y="1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2533084" y="1580900"/>
              <a:ext cx="309412" cy="400830"/>
            </a:xfrm>
            <a:custGeom>
              <a:avLst/>
              <a:gdLst/>
              <a:ahLst/>
              <a:cxnLst/>
              <a:rect l="l" t="t" r="r" b="b"/>
              <a:pathLst>
                <a:path w="9091" h="11777" extrusionOk="0">
                  <a:moveTo>
                    <a:pt x="3594" y="1"/>
                  </a:moveTo>
                  <a:cubicBezTo>
                    <a:pt x="2773" y="1"/>
                    <a:pt x="1903" y="311"/>
                    <a:pt x="1353" y="1388"/>
                  </a:cubicBezTo>
                  <a:cubicBezTo>
                    <a:pt x="1353" y="1388"/>
                    <a:pt x="1351" y="1388"/>
                    <a:pt x="1346" y="1388"/>
                  </a:cubicBezTo>
                  <a:cubicBezTo>
                    <a:pt x="1241" y="1388"/>
                    <a:pt x="69" y="1437"/>
                    <a:pt x="379" y="3661"/>
                  </a:cubicBezTo>
                  <a:cubicBezTo>
                    <a:pt x="434" y="4364"/>
                    <a:pt x="1" y="11776"/>
                    <a:pt x="4005" y="11776"/>
                  </a:cubicBezTo>
                  <a:cubicBezTo>
                    <a:pt x="8008" y="11776"/>
                    <a:pt x="8008" y="5067"/>
                    <a:pt x="8171" y="3552"/>
                  </a:cubicBezTo>
                  <a:cubicBezTo>
                    <a:pt x="8171" y="3552"/>
                    <a:pt x="9090" y="2362"/>
                    <a:pt x="8603" y="1334"/>
                  </a:cubicBezTo>
                  <a:cubicBezTo>
                    <a:pt x="8509" y="1019"/>
                    <a:pt x="8212" y="851"/>
                    <a:pt x="7906" y="851"/>
                  </a:cubicBezTo>
                  <a:cubicBezTo>
                    <a:pt x="7687" y="851"/>
                    <a:pt x="7463" y="937"/>
                    <a:pt x="7305" y="1118"/>
                  </a:cubicBezTo>
                  <a:cubicBezTo>
                    <a:pt x="7305" y="1118"/>
                    <a:pt x="7521" y="144"/>
                    <a:pt x="6656" y="144"/>
                  </a:cubicBezTo>
                  <a:cubicBezTo>
                    <a:pt x="5790" y="144"/>
                    <a:pt x="5736" y="577"/>
                    <a:pt x="5736" y="577"/>
                  </a:cubicBezTo>
                  <a:cubicBezTo>
                    <a:pt x="5736" y="577"/>
                    <a:pt x="4711" y="1"/>
                    <a:pt x="3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2323155" y="1998274"/>
              <a:ext cx="230213" cy="580093"/>
            </a:xfrm>
            <a:custGeom>
              <a:avLst/>
              <a:gdLst/>
              <a:ahLst/>
              <a:cxnLst/>
              <a:rect l="l" t="t" r="r" b="b"/>
              <a:pathLst>
                <a:path w="6764" h="17044" extrusionOk="0">
                  <a:moveTo>
                    <a:pt x="6764" y="0"/>
                  </a:moveTo>
                  <a:cubicBezTo>
                    <a:pt x="6764" y="0"/>
                    <a:pt x="3950" y="0"/>
                    <a:pt x="3085" y="1623"/>
                  </a:cubicBezTo>
                  <a:cubicBezTo>
                    <a:pt x="2273" y="3084"/>
                    <a:pt x="1" y="7034"/>
                    <a:pt x="3139" y="17044"/>
                  </a:cubicBezTo>
                  <a:cubicBezTo>
                    <a:pt x="3139" y="17044"/>
                    <a:pt x="4816" y="10389"/>
                    <a:pt x="4762" y="7142"/>
                  </a:cubicBezTo>
                  <a:cubicBezTo>
                    <a:pt x="4708" y="3896"/>
                    <a:pt x="6764" y="0"/>
                    <a:pt x="6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2365529" y="2398358"/>
              <a:ext cx="156561" cy="124772"/>
            </a:xfrm>
            <a:custGeom>
              <a:avLst/>
              <a:gdLst/>
              <a:ahLst/>
              <a:cxnLst/>
              <a:rect l="l" t="t" r="r" b="b"/>
              <a:pathLst>
                <a:path w="4600" h="3666" extrusionOk="0">
                  <a:moveTo>
                    <a:pt x="2186" y="0"/>
                  </a:moveTo>
                  <a:cubicBezTo>
                    <a:pt x="1146" y="0"/>
                    <a:pt x="595" y="1285"/>
                    <a:pt x="595" y="1285"/>
                  </a:cubicBezTo>
                  <a:cubicBezTo>
                    <a:pt x="0" y="1988"/>
                    <a:pt x="974" y="3503"/>
                    <a:pt x="974" y="3503"/>
                  </a:cubicBezTo>
                  <a:cubicBezTo>
                    <a:pt x="974" y="3503"/>
                    <a:pt x="1094" y="3551"/>
                    <a:pt x="1207" y="3551"/>
                  </a:cubicBezTo>
                  <a:cubicBezTo>
                    <a:pt x="1263" y="3551"/>
                    <a:pt x="1317" y="3539"/>
                    <a:pt x="1353" y="3503"/>
                  </a:cubicBezTo>
                  <a:cubicBezTo>
                    <a:pt x="1486" y="3370"/>
                    <a:pt x="1614" y="3322"/>
                    <a:pt x="1731" y="3322"/>
                  </a:cubicBezTo>
                  <a:cubicBezTo>
                    <a:pt x="2044" y="3322"/>
                    <a:pt x="2273" y="3665"/>
                    <a:pt x="2273" y="3665"/>
                  </a:cubicBezTo>
                  <a:cubicBezTo>
                    <a:pt x="4599" y="1934"/>
                    <a:pt x="2922" y="203"/>
                    <a:pt x="2922" y="203"/>
                  </a:cubicBezTo>
                  <a:cubicBezTo>
                    <a:pt x="2654" y="59"/>
                    <a:pt x="2409" y="0"/>
                    <a:pt x="2186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2746690" y="2032548"/>
              <a:ext cx="474278" cy="531661"/>
            </a:xfrm>
            <a:custGeom>
              <a:avLst/>
              <a:gdLst/>
              <a:ahLst/>
              <a:cxnLst/>
              <a:rect l="l" t="t" r="r" b="b"/>
              <a:pathLst>
                <a:path w="13935" h="15621" extrusionOk="0">
                  <a:moveTo>
                    <a:pt x="4513" y="1"/>
                  </a:moveTo>
                  <a:cubicBezTo>
                    <a:pt x="4336" y="1"/>
                    <a:pt x="4183" y="59"/>
                    <a:pt x="4059" y="184"/>
                  </a:cubicBezTo>
                  <a:cubicBezTo>
                    <a:pt x="1" y="4079"/>
                    <a:pt x="8333" y="11654"/>
                    <a:pt x="8333" y="11654"/>
                  </a:cubicBezTo>
                  <a:lnTo>
                    <a:pt x="6439" y="12033"/>
                  </a:lnTo>
                  <a:cubicBezTo>
                    <a:pt x="6872" y="12952"/>
                    <a:pt x="5790" y="14684"/>
                    <a:pt x="5790" y="14684"/>
                  </a:cubicBezTo>
                  <a:cubicBezTo>
                    <a:pt x="5790" y="14684"/>
                    <a:pt x="8579" y="15620"/>
                    <a:pt x="10822" y="15620"/>
                  </a:cubicBezTo>
                  <a:cubicBezTo>
                    <a:pt x="12237" y="15620"/>
                    <a:pt x="13435" y="15248"/>
                    <a:pt x="13581" y="14035"/>
                  </a:cubicBezTo>
                  <a:cubicBezTo>
                    <a:pt x="13934" y="11109"/>
                    <a:pt x="6951" y="1"/>
                    <a:pt x="4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2798253" y="1998274"/>
              <a:ext cx="230213" cy="580093"/>
            </a:xfrm>
            <a:custGeom>
              <a:avLst/>
              <a:gdLst/>
              <a:ahLst/>
              <a:cxnLst/>
              <a:rect l="l" t="t" r="r" b="b"/>
              <a:pathLst>
                <a:path w="6764" h="17044" extrusionOk="0">
                  <a:moveTo>
                    <a:pt x="1" y="0"/>
                  </a:moveTo>
                  <a:cubicBezTo>
                    <a:pt x="1" y="0"/>
                    <a:pt x="2003" y="3896"/>
                    <a:pt x="2003" y="7142"/>
                  </a:cubicBezTo>
                  <a:cubicBezTo>
                    <a:pt x="1949" y="10389"/>
                    <a:pt x="3626" y="17044"/>
                    <a:pt x="3626" y="17044"/>
                  </a:cubicBezTo>
                  <a:cubicBezTo>
                    <a:pt x="6764" y="7034"/>
                    <a:pt x="4492" y="3084"/>
                    <a:pt x="3680" y="1623"/>
                  </a:cubicBezTo>
                  <a:cubicBezTo>
                    <a:pt x="281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827728" y="2398358"/>
              <a:ext cx="158399" cy="124772"/>
            </a:xfrm>
            <a:custGeom>
              <a:avLst/>
              <a:gdLst/>
              <a:ahLst/>
              <a:cxnLst/>
              <a:rect l="l" t="t" r="r" b="b"/>
              <a:pathLst>
                <a:path w="4654" h="3666" extrusionOk="0">
                  <a:moveTo>
                    <a:pt x="2418" y="0"/>
                  </a:moveTo>
                  <a:cubicBezTo>
                    <a:pt x="2192" y="0"/>
                    <a:pt x="1945" y="59"/>
                    <a:pt x="1678" y="203"/>
                  </a:cubicBezTo>
                  <a:cubicBezTo>
                    <a:pt x="1678" y="203"/>
                    <a:pt x="1" y="1934"/>
                    <a:pt x="2381" y="3665"/>
                  </a:cubicBezTo>
                  <a:cubicBezTo>
                    <a:pt x="2381" y="3665"/>
                    <a:pt x="2581" y="3322"/>
                    <a:pt x="2899" y="3322"/>
                  </a:cubicBezTo>
                  <a:cubicBezTo>
                    <a:pt x="3018" y="3322"/>
                    <a:pt x="3153" y="3370"/>
                    <a:pt x="3301" y="3503"/>
                  </a:cubicBezTo>
                  <a:cubicBezTo>
                    <a:pt x="3337" y="3539"/>
                    <a:pt x="3391" y="3551"/>
                    <a:pt x="3447" y="3551"/>
                  </a:cubicBezTo>
                  <a:cubicBezTo>
                    <a:pt x="3559" y="3551"/>
                    <a:pt x="3680" y="3503"/>
                    <a:pt x="3680" y="3503"/>
                  </a:cubicBezTo>
                  <a:cubicBezTo>
                    <a:pt x="3680" y="3503"/>
                    <a:pt x="4654" y="1988"/>
                    <a:pt x="4058" y="1285"/>
                  </a:cubicBezTo>
                  <a:cubicBezTo>
                    <a:pt x="4058" y="1285"/>
                    <a:pt x="3471" y="0"/>
                    <a:pt x="2418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2429957" y="2578337"/>
              <a:ext cx="489866" cy="40536"/>
            </a:xfrm>
            <a:custGeom>
              <a:avLst/>
              <a:gdLst/>
              <a:ahLst/>
              <a:cxnLst/>
              <a:rect l="l" t="t" r="r" b="b"/>
              <a:pathLst>
                <a:path w="14393" h="1191" extrusionOk="0">
                  <a:moveTo>
                    <a:pt x="1" y="1"/>
                  </a:moveTo>
                  <a:lnTo>
                    <a:pt x="1" y="1191"/>
                  </a:lnTo>
                  <a:lnTo>
                    <a:pt x="14393" y="1191"/>
                  </a:lnTo>
                  <a:lnTo>
                    <a:pt x="14393" y="1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2632536" y="2570985"/>
              <a:ext cx="71848" cy="55273"/>
            </a:xfrm>
            <a:custGeom>
              <a:avLst/>
              <a:gdLst/>
              <a:ahLst/>
              <a:cxnLst/>
              <a:rect l="l" t="t" r="r" b="b"/>
              <a:pathLst>
                <a:path w="2111" h="1624" extrusionOk="0">
                  <a:moveTo>
                    <a:pt x="0" y="0"/>
                  </a:moveTo>
                  <a:lnTo>
                    <a:pt x="0" y="1623"/>
                  </a:lnTo>
                  <a:lnTo>
                    <a:pt x="2111" y="162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2179526" y="4259610"/>
              <a:ext cx="208124" cy="73686"/>
            </a:xfrm>
            <a:custGeom>
              <a:avLst/>
              <a:gdLst/>
              <a:ahLst/>
              <a:cxnLst/>
              <a:rect l="l" t="t" r="r" b="b"/>
              <a:pathLst>
                <a:path w="6115" h="2165" extrusionOk="0">
                  <a:moveTo>
                    <a:pt x="4437" y="1"/>
                  </a:moveTo>
                  <a:lnTo>
                    <a:pt x="4221" y="704"/>
                  </a:lnTo>
                  <a:lnTo>
                    <a:pt x="1" y="2165"/>
                  </a:lnTo>
                  <a:lnTo>
                    <a:pt x="6114" y="2165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2949268" y="4259610"/>
              <a:ext cx="178650" cy="73686"/>
            </a:xfrm>
            <a:custGeom>
              <a:avLst/>
              <a:gdLst/>
              <a:ahLst/>
              <a:cxnLst/>
              <a:rect l="l" t="t" r="r" b="b"/>
              <a:pathLst>
                <a:path w="5249" h="2165" extrusionOk="0">
                  <a:moveTo>
                    <a:pt x="0" y="1"/>
                  </a:moveTo>
                  <a:lnTo>
                    <a:pt x="0" y="2165"/>
                  </a:lnTo>
                  <a:lnTo>
                    <a:pt x="4924" y="2165"/>
                  </a:lnTo>
                  <a:cubicBezTo>
                    <a:pt x="5195" y="2165"/>
                    <a:pt x="5249" y="1840"/>
                    <a:pt x="5032" y="1786"/>
                  </a:cubicBezTo>
                  <a:lnTo>
                    <a:pt x="1948" y="704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2372880" y="2042452"/>
              <a:ext cx="605891" cy="721916"/>
            </a:xfrm>
            <a:custGeom>
              <a:avLst/>
              <a:gdLst/>
              <a:ahLst/>
              <a:cxnLst/>
              <a:rect l="l" t="t" r="r" b="b"/>
              <a:pathLst>
                <a:path w="17802" h="21211" extrusionOk="0">
                  <a:moveTo>
                    <a:pt x="2219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18938"/>
                  </a:lnTo>
                  <a:cubicBezTo>
                    <a:pt x="1" y="20236"/>
                    <a:pt x="974" y="21210"/>
                    <a:pt x="2219" y="21210"/>
                  </a:cubicBezTo>
                  <a:lnTo>
                    <a:pt x="15529" y="21210"/>
                  </a:lnTo>
                  <a:cubicBezTo>
                    <a:pt x="16773" y="21210"/>
                    <a:pt x="17801" y="20236"/>
                    <a:pt x="17801" y="18938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2372880" y="2042452"/>
              <a:ext cx="605891" cy="265201"/>
            </a:xfrm>
            <a:custGeom>
              <a:avLst/>
              <a:gdLst/>
              <a:ahLst/>
              <a:cxnLst/>
              <a:rect l="l" t="t" r="r" b="b"/>
              <a:pathLst>
                <a:path w="17802" h="7792" extrusionOk="0">
                  <a:moveTo>
                    <a:pt x="2273" y="1"/>
                  </a:moveTo>
                  <a:cubicBezTo>
                    <a:pt x="974" y="1"/>
                    <a:pt x="1" y="1029"/>
                    <a:pt x="1" y="2273"/>
                  </a:cubicBezTo>
                  <a:lnTo>
                    <a:pt x="1" y="3626"/>
                  </a:lnTo>
                  <a:cubicBezTo>
                    <a:pt x="1" y="3626"/>
                    <a:pt x="1461" y="7792"/>
                    <a:pt x="8874" y="7792"/>
                  </a:cubicBezTo>
                  <a:cubicBezTo>
                    <a:pt x="16286" y="7792"/>
                    <a:pt x="17801" y="3626"/>
                    <a:pt x="17801" y="3626"/>
                  </a:cubicBezTo>
                  <a:lnTo>
                    <a:pt x="17801" y="2273"/>
                  </a:lnTo>
                  <a:cubicBezTo>
                    <a:pt x="17801" y="1029"/>
                    <a:pt x="16773" y="1"/>
                    <a:pt x="15529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2453918" y="2392334"/>
              <a:ext cx="456716" cy="305736"/>
            </a:xfrm>
            <a:custGeom>
              <a:avLst/>
              <a:gdLst/>
              <a:ahLst/>
              <a:cxnLst/>
              <a:rect l="l" t="t" r="r" b="b"/>
              <a:pathLst>
                <a:path w="13419" h="8983" extrusionOk="0">
                  <a:moveTo>
                    <a:pt x="920" y="1"/>
                  </a:moveTo>
                  <a:cubicBezTo>
                    <a:pt x="433" y="1"/>
                    <a:pt x="0" y="434"/>
                    <a:pt x="0" y="975"/>
                  </a:cubicBezTo>
                  <a:lnTo>
                    <a:pt x="0" y="8008"/>
                  </a:lnTo>
                  <a:cubicBezTo>
                    <a:pt x="0" y="8550"/>
                    <a:pt x="433" y="8982"/>
                    <a:pt x="920" y="8982"/>
                  </a:cubicBezTo>
                  <a:lnTo>
                    <a:pt x="12498" y="8982"/>
                  </a:lnTo>
                  <a:cubicBezTo>
                    <a:pt x="12985" y="8982"/>
                    <a:pt x="13418" y="8550"/>
                    <a:pt x="13418" y="8008"/>
                  </a:cubicBezTo>
                  <a:lnTo>
                    <a:pt x="13418" y="975"/>
                  </a:lnTo>
                  <a:cubicBezTo>
                    <a:pt x="13418" y="434"/>
                    <a:pt x="12985" y="1"/>
                    <a:pt x="12498" y="1"/>
                  </a:cubicBezTo>
                  <a:close/>
                </a:path>
              </a:pathLst>
            </a:custGeom>
            <a:solidFill>
              <a:srgbClr val="161519">
                <a:alpha val="17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2453918" y="2513874"/>
              <a:ext cx="456716" cy="16609"/>
            </a:xfrm>
            <a:custGeom>
              <a:avLst/>
              <a:gdLst/>
              <a:ahLst/>
              <a:cxnLst/>
              <a:rect l="l" t="t" r="r" b="b"/>
              <a:pathLst>
                <a:path w="13419" h="488" extrusionOk="0">
                  <a:moveTo>
                    <a:pt x="0" y="1"/>
                  </a:moveTo>
                  <a:lnTo>
                    <a:pt x="0" y="488"/>
                  </a:lnTo>
                  <a:lnTo>
                    <a:pt x="13418" y="488"/>
                  </a:lnTo>
                  <a:lnTo>
                    <a:pt x="13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2849817" y="2530449"/>
              <a:ext cx="44246" cy="75558"/>
            </a:xfrm>
            <a:custGeom>
              <a:avLst/>
              <a:gdLst/>
              <a:ahLst/>
              <a:cxnLst/>
              <a:rect l="l" t="t" r="r" b="b"/>
              <a:pathLst>
                <a:path w="1300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1299" y="2219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2652787" y="2256091"/>
              <a:ext cx="46083" cy="103126"/>
            </a:xfrm>
            <a:custGeom>
              <a:avLst/>
              <a:gdLst/>
              <a:ahLst/>
              <a:cxnLst/>
              <a:rect l="l" t="t" r="r" b="b"/>
              <a:pathLst>
                <a:path w="1354" h="3030" extrusionOk="0">
                  <a:moveTo>
                    <a:pt x="1" y="0"/>
                  </a:moveTo>
                  <a:lnTo>
                    <a:pt x="1" y="3030"/>
                  </a:lnTo>
                  <a:lnTo>
                    <a:pt x="1353" y="303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2638049" y="2289207"/>
              <a:ext cx="73686" cy="38732"/>
            </a:xfrm>
            <a:custGeom>
              <a:avLst/>
              <a:gdLst/>
              <a:ahLst/>
              <a:cxnLst/>
              <a:rect l="l" t="t" r="r" b="b"/>
              <a:pathLst>
                <a:path w="2165" h="1138" extrusionOk="0">
                  <a:moveTo>
                    <a:pt x="1" y="1"/>
                  </a:moveTo>
                  <a:lnTo>
                    <a:pt x="1" y="1137"/>
                  </a:lnTo>
                  <a:lnTo>
                    <a:pt x="2165" y="1137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380309" y="2762501"/>
              <a:ext cx="131715" cy="113711"/>
            </a:xfrm>
            <a:custGeom>
              <a:avLst/>
              <a:gdLst/>
              <a:ahLst/>
              <a:cxnLst/>
              <a:rect l="l" t="t" r="r" b="b"/>
              <a:pathLst>
                <a:path w="3870" h="3341" extrusionOk="0">
                  <a:moveTo>
                    <a:pt x="1029" y="0"/>
                  </a:moveTo>
                  <a:lnTo>
                    <a:pt x="1" y="1353"/>
                  </a:lnTo>
                  <a:cubicBezTo>
                    <a:pt x="1306" y="2845"/>
                    <a:pt x="2207" y="3340"/>
                    <a:pt x="2780" y="3340"/>
                  </a:cubicBezTo>
                  <a:cubicBezTo>
                    <a:pt x="3869" y="3340"/>
                    <a:pt x="3775" y="1549"/>
                    <a:pt x="3031" y="1407"/>
                  </a:cubicBezTo>
                  <a:cubicBezTo>
                    <a:pt x="1895" y="1244"/>
                    <a:pt x="1895" y="866"/>
                    <a:pt x="1895" y="866"/>
                  </a:cubicBezTo>
                  <a:lnTo>
                    <a:pt x="2273" y="325"/>
                  </a:lnTo>
                  <a:cubicBezTo>
                    <a:pt x="1895" y="108"/>
                    <a:pt x="1462" y="0"/>
                    <a:pt x="1029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765895" y="2762501"/>
              <a:ext cx="130082" cy="113711"/>
            </a:xfrm>
            <a:custGeom>
              <a:avLst/>
              <a:gdLst/>
              <a:ahLst/>
              <a:cxnLst/>
              <a:rect l="l" t="t" r="r" b="b"/>
              <a:pathLst>
                <a:path w="3822" h="3341" extrusionOk="0">
                  <a:moveTo>
                    <a:pt x="2847" y="0"/>
                  </a:moveTo>
                  <a:cubicBezTo>
                    <a:pt x="2415" y="0"/>
                    <a:pt x="1982" y="54"/>
                    <a:pt x="1657" y="325"/>
                  </a:cubicBezTo>
                  <a:lnTo>
                    <a:pt x="1928" y="920"/>
                  </a:lnTo>
                  <a:cubicBezTo>
                    <a:pt x="1928" y="920"/>
                    <a:pt x="1928" y="1244"/>
                    <a:pt x="791" y="1407"/>
                  </a:cubicBezTo>
                  <a:cubicBezTo>
                    <a:pt x="82" y="1549"/>
                    <a:pt x="1" y="3340"/>
                    <a:pt x="1079" y="3340"/>
                  </a:cubicBezTo>
                  <a:cubicBezTo>
                    <a:pt x="1646" y="3340"/>
                    <a:pt x="2535" y="2845"/>
                    <a:pt x="3821" y="1353"/>
                  </a:cubicBezTo>
                  <a:lnTo>
                    <a:pt x="2847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737577" y="2163992"/>
              <a:ext cx="390415" cy="651940"/>
            </a:xfrm>
            <a:custGeom>
              <a:avLst/>
              <a:gdLst/>
              <a:ahLst/>
              <a:cxnLst/>
              <a:rect l="l" t="t" r="r" b="b"/>
              <a:pathLst>
                <a:path w="11471" h="19155" extrusionOk="0">
                  <a:moveTo>
                    <a:pt x="0" y="1"/>
                  </a:moveTo>
                  <a:lnTo>
                    <a:pt x="3679" y="7143"/>
                  </a:lnTo>
                  <a:lnTo>
                    <a:pt x="7575" y="10930"/>
                  </a:lnTo>
                  <a:lnTo>
                    <a:pt x="3625" y="17585"/>
                  </a:lnTo>
                  <a:lnTo>
                    <a:pt x="4816" y="19154"/>
                  </a:lnTo>
                  <a:cubicBezTo>
                    <a:pt x="4816" y="19154"/>
                    <a:pt x="11471" y="11255"/>
                    <a:pt x="11471" y="10118"/>
                  </a:cubicBezTo>
                  <a:cubicBezTo>
                    <a:pt x="11471" y="9036"/>
                    <a:pt x="4653" y="2327"/>
                    <a:pt x="4653" y="2327"/>
                  </a:cubicBezTo>
                  <a:cubicBezTo>
                    <a:pt x="4653" y="2327"/>
                    <a:pt x="4221" y="15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280892" y="2701715"/>
              <a:ext cx="583768" cy="1511903"/>
            </a:xfrm>
            <a:custGeom>
              <a:avLst/>
              <a:gdLst/>
              <a:ahLst/>
              <a:cxnLst/>
              <a:rect l="l" t="t" r="r" b="b"/>
              <a:pathLst>
                <a:path w="17152" h="44422" extrusionOk="0">
                  <a:moveTo>
                    <a:pt x="6655" y="1"/>
                  </a:moveTo>
                  <a:cubicBezTo>
                    <a:pt x="6655" y="1"/>
                    <a:pt x="2976" y="4545"/>
                    <a:pt x="3192" y="7684"/>
                  </a:cubicBezTo>
                  <a:cubicBezTo>
                    <a:pt x="3355" y="10822"/>
                    <a:pt x="0" y="44421"/>
                    <a:pt x="0" y="44421"/>
                  </a:cubicBezTo>
                  <a:lnTo>
                    <a:pt x="2381" y="44421"/>
                  </a:lnTo>
                  <a:lnTo>
                    <a:pt x="10010" y="12553"/>
                  </a:lnTo>
                  <a:cubicBezTo>
                    <a:pt x="10059" y="12404"/>
                    <a:pt x="10189" y="12335"/>
                    <a:pt x="10314" y="12335"/>
                  </a:cubicBezTo>
                  <a:cubicBezTo>
                    <a:pt x="10462" y="12335"/>
                    <a:pt x="10605" y="12431"/>
                    <a:pt x="10605" y="12607"/>
                  </a:cubicBezTo>
                  <a:lnTo>
                    <a:pt x="10280" y="44421"/>
                  </a:lnTo>
                  <a:lnTo>
                    <a:pt x="12985" y="44421"/>
                  </a:lnTo>
                  <a:cubicBezTo>
                    <a:pt x="12985" y="44421"/>
                    <a:pt x="17152" y="11146"/>
                    <a:pt x="17152" y="8008"/>
                  </a:cubicBezTo>
                  <a:cubicBezTo>
                    <a:pt x="17097" y="5195"/>
                    <a:pt x="16286" y="2435"/>
                    <a:pt x="14825" y="1"/>
                  </a:cubicBezTo>
                  <a:cubicBezTo>
                    <a:pt x="14825" y="1"/>
                    <a:pt x="12180" y="457"/>
                    <a:pt x="9759" y="457"/>
                  </a:cubicBezTo>
                  <a:cubicBezTo>
                    <a:pt x="8549" y="457"/>
                    <a:pt x="7395" y="343"/>
                    <a:pt x="6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507397" y="2624386"/>
              <a:ext cx="279938" cy="106836"/>
            </a:xfrm>
            <a:custGeom>
              <a:avLst/>
              <a:gdLst/>
              <a:ahLst/>
              <a:cxnLst/>
              <a:rect l="l" t="t" r="r" b="b"/>
              <a:pathLst>
                <a:path w="8225" h="3139" extrusionOk="0">
                  <a:moveTo>
                    <a:pt x="4112" y="0"/>
                  </a:moveTo>
                  <a:lnTo>
                    <a:pt x="0" y="325"/>
                  </a:lnTo>
                  <a:lnTo>
                    <a:pt x="0" y="2273"/>
                  </a:lnTo>
                  <a:cubicBezTo>
                    <a:pt x="0" y="2273"/>
                    <a:pt x="271" y="3138"/>
                    <a:pt x="4112" y="3138"/>
                  </a:cubicBezTo>
                  <a:cubicBezTo>
                    <a:pt x="7954" y="3138"/>
                    <a:pt x="8224" y="2273"/>
                    <a:pt x="8224" y="2273"/>
                  </a:cubicBezTo>
                  <a:lnTo>
                    <a:pt x="8224" y="325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380309" y="2147417"/>
              <a:ext cx="513826" cy="832394"/>
            </a:xfrm>
            <a:custGeom>
              <a:avLst/>
              <a:gdLst/>
              <a:ahLst/>
              <a:cxnLst/>
              <a:rect l="l" t="t" r="r" b="b"/>
              <a:pathLst>
                <a:path w="15097" h="24457" extrusionOk="0">
                  <a:moveTo>
                    <a:pt x="6277" y="1"/>
                  </a:moveTo>
                  <a:cubicBezTo>
                    <a:pt x="6277" y="1"/>
                    <a:pt x="2382" y="1516"/>
                    <a:pt x="2003" y="2760"/>
                  </a:cubicBezTo>
                  <a:cubicBezTo>
                    <a:pt x="1624" y="4005"/>
                    <a:pt x="596" y="8333"/>
                    <a:pt x="2814" y="9902"/>
                  </a:cubicBezTo>
                  <a:cubicBezTo>
                    <a:pt x="2814" y="9902"/>
                    <a:pt x="271" y="20723"/>
                    <a:pt x="1" y="22942"/>
                  </a:cubicBezTo>
                  <a:cubicBezTo>
                    <a:pt x="1" y="22942"/>
                    <a:pt x="4113" y="24456"/>
                    <a:pt x="7305" y="24456"/>
                  </a:cubicBezTo>
                  <a:cubicBezTo>
                    <a:pt x="10551" y="24456"/>
                    <a:pt x="14663" y="22942"/>
                    <a:pt x="14663" y="22942"/>
                  </a:cubicBezTo>
                  <a:cubicBezTo>
                    <a:pt x="14393" y="20723"/>
                    <a:pt x="12878" y="9902"/>
                    <a:pt x="12878" y="9902"/>
                  </a:cubicBezTo>
                  <a:cubicBezTo>
                    <a:pt x="15096" y="8333"/>
                    <a:pt x="14068" y="4005"/>
                    <a:pt x="13690" y="2760"/>
                  </a:cubicBezTo>
                  <a:cubicBezTo>
                    <a:pt x="13311" y="1516"/>
                    <a:pt x="9415" y="1"/>
                    <a:pt x="9415" y="1"/>
                  </a:cubicBezTo>
                  <a:lnTo>
                    <a:pt x="7846" y="325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1166703" y="2163992"/>
              <a:ext cx="390450" cy="650068"/>
            </a:xfrm>
            <a:custGeom>
              <a:avLst/>
              <a:gdLst/>
              <a:ahLst/>
              <a:cxnLst/>
              <a:rect l="l" t="t" r="r" b="b"/>
              <a:pathLst>
                <a:path w="11472" h="19100" extrusionOk="0">
                  <a:moveTo>
                    <a:pt x="11471" y="1"/>
                  </a:moveTo>
                  <a:cubicBezTo>
                    <a:pt x="7251" y="1570"/>
                    <a:pt x="6818" y="2327"/>
                    <a:pt x="6818" y="2327"/>
                  </a:cubicBezTo>
                  <a:cubicBezTo>
                    <a:pt x="6818" y="2327"/>
                    <a:pt x="1" y="9036"/>
                    <a:pt x="1" y="10118"/>
                  </a:cubicBezTo>
                  <a:cubicBezTo>
                    <a:pt x="1" y="11255"/>
                    <a:pt x="6223" y="19100"/>
                    <a:pt x="6223" y="19100"/>
                  </a:cubicBezTo>
                  <a:lnTo>
                    <a:pt x="7359" y="17477"/>
                  </a:lnTo>
                  <a:lnTo>
                    <a:pt x="3896" y="10930"/>
                  </a:lnTo>
                  <a:lnTo>
                    <a:pt x="7792" y="7143"/>
                  </a:lnTo>
                  <a:lnTo>
                    <a:pt x="11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394297" y="2157933"/>
              <a:ext cx="175723" cy="249170"/>
            </a:xfrm>
            <a:custGeom>
              <a:avLst/>
              <a:gdLst/>
              <a:ahLst/>
              <a:cxnLst/>
              <a:rect l="l" t="t" r="r" b="b"/>
              <a:pathLst>
                <a:path w="5163" h="7321" extrusionOk="0">
                  <a:moveTo>
                    <a:pt x="4844" y="1"/>
                  </a:moveTo>
                  <a:cubicBezTo>
                    <a:pt x="3711" y="1"/>
                    <a:pt x="0" y="510"/>
                    <a:pt x="1105" y="7321"/>
                  </a:cubicBezTo>
                  <a:cubicBezTo>
                    <a:pt x="1159" y="4345"/>
                    <a:pt x="2674" y="1586"/>
                    <a:pt x="5163" y="16"/>
                  </a:cubicBezTo>
                  <a:cubicBezTo>
                    <a:pt x="5163" y="16"/>
                    <a:pt x="5043" y="1"/>
                    <a:pt x="4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1724678" y="2157933"/>
              <a:ext cx="175723" cy="249170"/>
            </a:xfrm>
            <a:custGeom>
              <a:avLst/>
              <a:gdLst/>
              <a:ahLst/>
              <a:cxnLst/>
              <a:rect l="l" t="t" r="r" b="b"/>
              <a:pathLst>
                <a:path w="5163" h="7321" extrusionOk="0">
                  <a:moveTo>
                    <a:pt x="319" y="1"/>
                  </a:moveTo>
                  <a:cubicBezTo>
                    <a:pt x="120" y="1"/>
                    <a:pt x="1" y="16"/>
                    <a:pt x="1" y="16"/>
                  </a:cubicBezTo>
                  <a:cubicBezTo>
                    <a:pt x="2489" y="1586"/>
                    <a:pt x="4004" y="4345"/>
                    <a:pt x="4058" y="7321"/>
                  </a:cubicBezTo>
                  <a:cubicBezTo>
                    <a:pt x="5163" y="510"/>
                    <a:pt x="1453" y="1"/>
                    <a:pt x="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1113302" y="4213594"/>
              <a:ext cx="241274" cy="112350"/>
            </a:xfrm>
            <a:custGeom>
              <a:avLst/>
              <a:gdLst/>
              <a:ahLst/>
              <a:cxnLst/>
              <a:rect l="l" t="t" r="r" b="b"/>
              <a:pathLst>
                <a:path w="7089" h="3301" extrusionOk="0">
                  <a:moveTo>
                    <a:pt x="5141" y="0"/>
                  </a:moveTo>
                  <a:lnTo>
                    <a:pt x="4924" y="866"/>
                  </a:lnTo>
                  <a:lnTo>
                    <a:pt x="217" y="2922"/>
                  </a:lnTo>
                  <a:cubicBezTo>
                    <a:pt x="1" y="2976"/>
                    <a:pt x="55" y="3300"/>
                    <a:pt x="271" y="3300"/>
                  </a:cubicBezTo>
                  <a:lnTo>
                    <a:pt x="6656" y="3300"/>
                  </a:lnTo>
                  <a:lnTo>
                    <a:pt x="70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1643640" y="4213594"/>
              <a:ext cx="211834" cy="112350"/>
            </a:xfrm>
            <a:custGeom>
              <a:avLst/>
              <a:gdLst/>
              <a:ahLst/>
              <a:cxnLst/>
              <a:rect l="l" t="t" r="r" b="b"/>
              <a:pathLst>
                <a:path w="6224" h="3301" extrusionOk="0">
                  <a:moveTo>
                    <a:pt x="1" y="0"/>
                  </a:moveTo>
                  <a:lnTo>
                    <a:pt x="1" y="3300"/>
                  </a:lnTo>
                  <a:lnTo>
                    <a:pt x="6223" y="3300"/>
                  </a:lnTo>
                  <a:lnTo>
                    <a:pt x="2111" y="1028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338513" y="1790183"/>
              <a:ext cx="509572" cy="328165"/>
            </a:xfrm>
            <a:custGeom>
              <a:avLst/>
              <a:gdLst/>
              <a:ahLst/>
              <a:cxnLst/>
              <a:rect l="l" t="t" r="r" b="b"/>
              <a:pathLst>
                <a:path w="14972" h="9642" extrusionOk="0">
                  <a:moveTo>
                    <a:pt x="9074" y="0"/>
                  </a:moveTo>
                  <a:cubicBezTo>
                    <a:pt x="1906" y="0"/>
                    <a:pt x="1" y="9642"/>
                    <a:pt x="3615" y="9642"/>
                  </a:cubicBezTo>
                  <a:cubicBezTo>
                    <a:pt x="3683" y="9642"/>
                    <a:pt x="3754" y="9638"/>
                    <a:pt x="3826" y="9631"/>
                  </a:cubicBezTo>
                  <a:cubicBezTo>
                    <a:pt x="7776" y="9198"/>
                    <a:pt x="9778" y="2976"/>
                    <a:pt x="9778" y="2976"/>
                  </a:cubicBezTo>
                  <a:cubicBezTo>
                    <a:pt x="10156" y="4058"/>
                    <a:pt x="10914" y="4978"/>
                    <a:pt x="11888" y="5573"/>
                  </a:cubicBezTo>
                  <a:cubicBezTo>
                    <a:pt x="14972" y="271"/>
                    <a:pt x="9074" y="0"/>
                    <a:pt x="9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415297" y="1792021"/>
              <a:ext cx="464101" cy="633493"/>
            </a:xfrm>
            <a:custGeom>
              <a:avLst/>
              <a:gdLst/>
              <a:ahLst/>
              <a:cxnLst/>
              <a:rect l="l" t="t" r="r" b="b"/>
              <a:pathLst>
                <a:path w="13636" h="18613" extrusionOk="0">
                  <a:moveTo>
                    <a:pt x="6818" y="1"/>
                  </a:moveTo>
                  <a:cubicBezTo>
                    <a:pt x="2436" y="1"/>
                    <a:pt x="1895" y="2543"/>
                    <a:pt x="1895" y="5682"/>
                  </a:cubicBezTo>
                  <a:cubicBezTo>
                    <a:pt x="1895" y="8820"/>
                    <a:pt x="1" y="18613"/>
                    <a:pt x="6818" y="18613"/>
                  </a:cubicBezTo>
                  <a:cubicBezTo>
                    <a:pt x="13635" y="18613"/>
                    <a:pt x="11742" y="8820"/>
                    <a:pt x="11742" y="5682"/>
                  </a:cubicBezTo>
                  <a:cubicBezTo>
                    <a:pt x="11742" y="2543"/>
                    <a:pt x="10768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1382181" y="2237576"/>
              <a:ext cx="530367" cy="629988"/>
            </a:xfrm>
            <a:custGeom>
              <a:avLst/>
              <a:gdLst/>
              <a:ahLst/>
              <a:cxnLst/>
              <a:rect l="l" t="t" r="r" b="b"/>
              <a:pathLst>
                <a:path w="15583" h="18510" extrusionOk="0">
                  <a:moveTo>
                    <a:pt x="1911" y="1"/>
                  </a:moveTo>
                  <a:cubicBezTo>
                    <a:pt x="869" y="1"/>
                    <a:pt x="0" y="899"/>
                    <a:pt x="0" y="1951"/>
                  </a:cubicBezTo>
                  <a:lnTo>
                    <a:pt x="0" y="16559"/>
                  </a:lnTo>
                  <a:cubicBezTo>
                    <a:pt x="0" y="17662"/>
                    <a:pt x="866" y="18509"/>
                    <a:pt x="1906" y="18509"/>
                  </a:cubicBezTo>
                  <a:cubicBezTo>
                    <a:pt x="1938" y="18509"/>
                    <a:pt x="1970" y="18509"/>
                    <a:pt x="2002" y="18507"/>
                  </a:cubicBezTo>
                  <a:lnTo>
                    <a:pt x="13635" y="18507"/>
                  </a:lnTo>
                  <a:cubicBezTo>
                    <a:pt x="14717" y="18507"/>
                    <a:pt x="15582" y="17641"/>
                    <a:pt x="15582" y="16559"/>
                  </a:cubicBezTo>
                  <a:lnTo>
                    <a:pt x="15582" y="1951"/>
                  </a:lnTo>
                  <a:cubicBezTo>
                    <a:pt x="15582" y="869"/>
                    <a:pt x="14663" y="3"/>
                    <a:pt x="13580" y="3"/>
                  </a:cubicBezTo>
                  <a:lnTo>
                    <a:pt x="2002" y="3"/>
                  </a:lnTo>
                  <a:cubicBezTo>
                    <a:pt x="1972" y="1"/>
                    <a:pt x="1941" y="1"/>
                    <a:pt x="1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448447" y="2543349"/>
              <a:ext cx="399639" cy="267039"/>
            </a:xfrm>
            <a:custGeom>
              <a:avLst/>
              <a:gdLst/>
              <a:ahLst/>
              <a:cxnLst/>
              <a:rect l="l" t="t" r="r" b="b"/>
              <a:pathLst>
                <a:path w="11742" h="7846" extrusionOk="0">
                  <a:moveTo>
                    <a:pt x="812" y="0"/>
                  </a:moveTo>
                  <a:cubicBezTo>
                    <a:pt x="325" y="0"/>
                    <a:pt x="1" y="379"/>
                    <a:pt x="1" y="812"/>
                  </a:cubicBezTo>
                  <a:lnTo>
                    <a:pt x="1" y="6980"/>
                  </a:lnTo>
                  <a:cubicBezTo>
                    <a:pt x="1" y="7467"/>
                    <a:pt x="325" y="7846"/>
                    <a:pt x="812" y="7846"/>
                  </a:cubicBezTo>
                  <a:lnTo>
                    <a:pt x="10876" y="7846"/>
                  </a:lnTo>
                  <a:cubicBezTo>
                    <a:pt x="11363" y="7846"/>
                    <a:pt x="11742" y="7467"/>
                    <a:pt x="11742" y="6980"/>
                  </a:cubicBezTo>
                  <a:lnTo>
                    <a:pt x="11742" y="812"/>
                  </a:lnTo>
                  <a:cubicBezTo>
                    <a:pt x="11742" y="379"/>
                    <a:pt x="11363" y="0"/>
                    <a:pt x="10876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1448447" y="2650151"/>
              <a:ext cx="399639" cy="12933"/>
            </a:xfrm>
            <a:custGeom>
              <a:avLst/>
              <a:gdLst/>
              <a:ahLst/>
              <a:cxnLst/>
              <a:rect l="l" t="t" r="r" b="b"/>
              <a:pathLst>
                <a:path w="11742" h="380" extrusionOk="0">
                  <a:moveTo>
                    <a:pt x="1" y="1"/>
                  </a:moveTo>
                  <a:lnTo>
                    <a:pt x="1" y="379"/>
                  </a:lnTo>
                  <a:lnTo>
                    <a:pt x="11742" y="379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1315338" y="2598588"/>
              <a:ext cx="68172" cy="213638"/>
            </a:xfrm>
            <a:custGeom>
              <a:avLst/>
              <a:gdLst/>
              <a:ahLst/>
              <a:cxnLst/>
              <a:rect l="l" t="t" r="r" b="b"/>
              <a:pathLst>
                <a:path w="2003" h="6277" extrusionOk="0">
                  <a:moveTo>
                    <a:pt x="649" y="1"/>
                  </a:moveTo>
                  <a:cubicBezTo>
                    <a:pt x="271" y="1"/>
                    <a:pt x="0" y="325"/>
                    <a:pt x="0" y="704"/>
                  </a:cubicBezTo>
                  <a:lnTo>
                    <a:pt x="0" y="5574"/>
                  </a:lnTo>
                  <a:cubicBezTo>
                    <a:pt x="0" y="5952"/>
                    <a:pt x="271" y="6277"/>
                    <a:pt x="649" y="6277"/>
                  </a:cubicBezTo>
                  <a:lnTo>
                    <a:pt x="2002" y="6277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1314042" y="2683301"/>
              <a:ext cx="68172" cy="11095"/>
            </a:xfrm>
            <a:custGeom>
              <a:avLst/>
              <a:gdLst/>
              <a:ahLst/>
              <a:cxnLst/>
              <a:rect l="l" t="t" r="r" b="b"/>
              <a:pathLst>
                <a:path w="2003" h="326" extrusionOk="0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1912519" y="2598588"/>
              <a:ext cx="70010" cy="213638"/>
            </a:xfrm>
            <a:custGeom>
              <a:avLst/>
              <a:gdLst/>
              <a:ahLst/>
              <a:cxnLst/>
              <a:rect l="l" t="t" r="r" b="b"/>
              <a:pathLst>
                <a:path w="2057" h="6277" extrusionOk="0">
                  <a:moveTo>
                    <a:pt x="0" y="1"/>
                  </a:moveTo>
                  <a:lnTo>
                    <a:pt x="0" y="6277"/>
                  </a:lnTo>
                  <a:lnTo>
                    <a:pt x="1407" y="6277"/>
                  </a:lnTo>
                  <a:cubicBezTo>
                    <a:pt x="1732" y="6277"/>
                    <a:pt x="2056" y="5952"/>
                    <a:pt x="2056" y="5574"/>
                  </a:cubicBezTo>
                  <a:lnTo>
                    <a:pt x="2056" y="704"/>
                  </a:lnTo>
                  <a:cubicBezTo>
                    <a:pt x="2056" y="325"/>
                    <a:pt x="1732" y="1"/>
                    <a:pt x="1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1912519" y="2683301"/>
              <a:ext cx="68172" cy="11095"/>
            </a:xfrm>
            <a:custGeom>
              <a:avLst/>
              <a:gdLst/>
              <a:ahLst/>
              <a:cxnLst/>
              <a:rect l="l" t="t" r="r" b="b"/>
              <a:pathLst>
                <a:path w="2003" h="326" extrusionOk="0">
                  <a:moveTo>
                    <a:pt x="0" y="1"/>
                  </a:moveTo>
                  <a:lnTo>
                    <a:pt x="0" y="325"/>
                  </a:lnTo>
                  <a:lnTo>
                    <a:pt x="2002" y="325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1779917" y="2663051"/>
              <a:ext cx="40570" cy="66334"/>
            </a:xfrm>
            <a:custGeom>
              <a:avLst/>
              <a:gdLst/>
              <a:ahLst/>
              <a:cxnLst/>
              <a:rect l="l" t="t" r="r" b="b"/>
              <a:pathLst>
                <a:path w="1192" h="1949" extrusionOk="0">
                  <a:moveTo>
                    <a:pt x="1" y="0"/>
                  </a:moveTo>
                  <a:lnTo>
                    <a:pt x="1" y="1948"/>
                  </a:lnTo>
                  <a:lnTo>
                    <a:pt x="1191" y="1948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1509234" y="2307655"/>
              <a:ext cx="276262" cy="184163"/>
            </a:xfrm>
            <a:custGeom>
              <a:avLst/>
              <a:gdLst/>
              <a:ahLst/>
              <a:cxnLst/>
              <a:rect l="l" t="t" r="r" b="b"/>
              <a:pathLst>
                <a:path w="8117" h="5411" extrusionOk="0">
                  <a:moveTo>
                    <a:pt x="541" y="0"/>
                  </a:moveTo>
                  <a:cubicBezTo>
                    <a:pt x="217" y="0"/>
                    <a:pt x="0" y="271"/>
                    <a:pt x="0" y="541"/>
                  </a:cubicBezTo>
                  <a:lnTo>
                    <a:pt x="0" y="4869"/>
                  </a:lnTo>
                  <a:cubicBezTo>
                    <a:pt x="0" y="5194"/>
                    <a:pt x="217" y="5411"/>
                    <a:pt x="541" y="5411"/>
                  </a:cubicBezTo>
                  <a:lnTo>
                    <a:pt x="7575" y="5411"/>
                  </a:lnTo>
                  <a:cubicBezTo>
                    <a:pt x="7900" y="5411"/>
                    <a:pt x="8116" y="5194"/>
                    <a:pt x="8116" y="4869"/>
                  </a:cubicBezTo>
                  <a:lnTo>
                    <a:pt x="8116" y="541"/>
                  </a:lnTo>
                  <a:cubicBezTo>
                    <a:pt x="8116" y="271"/>
                    <a:pt x="7900" y="0"/>
                    <a:pt x="7575" y="0"/>
                  </a:cubicBezTo>
                  <a:close/>
                </a:path>
              </a:pathLst>
            </a:custGeom>
            <a:solidFill>
              <a:srgbClr val="161519">
                <a:alpha val="1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1509234" y="2381307"/>
              <a:ext cx="276262" cy="9223"/>
            </a:xfrm>
            <a:custGeom>
              <a:avLst/>
              <a:gdLst/>
              <a:ahLst/>
              <a:cxnLst/>
              <a:rect l="l" t="t" r="r" b="b"/>
              <a:pathLst>
                <a:path w="8117" h="271" extrusionOk="0">
                  <a:moveTo>
                    <a:pt x="0" y="0"/>
                  </a:moveTo>
                  <a:lnTo>
                    <a:pt x="0" y="271"/>
                  </a:lnTo>
                  <a:lnTo>
                    <a:pt x="8116" y="271"/>
                  </a:lnTo>
                  <a:lnTo>
                    <a:pt x="8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1739415" y="2390496"/>
              <a:ext cx="27636" cy="46083"/>
            </a:xfrm>
            <a:custGeom>
              <a:avLst/>
              <a:gdLst/>
              <a:ahLst/>
              <a:cxnLst/>
              <a:rect l="l" t="t" r="r" b="b"/>
              <a:pathLst>
                <a:path w="812" h="1354" extrusionOk="0">
                  <a:moveTo>
                    <a:pt x="0" y="1"/>
                  </a:moveTo>
                  <a:lnTo>
                    <a:pt x="0" y="1353"/>
                  </a:lnTo>
                  <a:lnTo>
                    <a:pt x="812" y="135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1921708" y="3626146"/>
              <a:ext cx="305736" cy="406991"/>
            </a:xfrm>
            <a:custGeom>
              <a:avLst/>
              <a:gdLst/>
              <a:ahLst/>
              <a:cxnLst/>
              <a:rect l="l" t="t" r="r" b="b"/>
              <a:pathLst>
                <a:path w="8983" h="11958" extrusionOk="0">
                  <a:moveTo>
                    <a:pt x="1462" y="1407"/>
                  </a:moveTo>
                  <a:lnTo>
                    <a:pt x="7576" y="1461"/>
                  </a:lnTo>
                  <a:lnTo>
                    <a:pt x="7521" y="10551"/>
                  </a:lnTo>
                  <a:lnTo>
                    <a:pt x="1408" y="10497"/>
                  </a:lnTo>
                  <a:lnTo>
                    <a:pt x="1462" y="1407"/>
                  </a:lnTo>
                  <a:close/>
                  <a:moveTo>
                    <a:pt x="55" y="0"/>
                  </a:moveTo>
                  <a:lnTo>
                    <a:pt x="1" y="11904"/>
                  </a:lnTo>
                  <a:lnTo>
                    <a:pt x="8874" y="11958"/>
                  </a:lnTo>
                  <a:lnTo>
                    <a:pt x="8982" y="5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1612361" y="3731110"/>
              <a:ext cx="922587" cy="629818"/>
            </a:xfrm>
            <a:custGeom>
              <a:avLst/>
              <a:gdLst/>
              <a:ahLst/>
              <a:cxnLst/>
              <a:rect l="l" t="t" r="r" b="b"/>
              <a:pathLst>
                <a:path w="27107" h="18505" extrusionOk="0">
                  <a:moveTo>
                    <a:pt x="2056" y="0"/>
                  </a:moveTo>
                  <a:cubicBezTo>
                    <a:pt x="974" y="0"/>
                    <a:pt x="108" y="812"/>
                    <a:pt x="108" y="1894"/>
                  </a:cubicBezTo>
                  <a:lnTo>
                    <a:pt x="0" y="16448"/>
                  </a:lnTo>
                  <a:cubicBezTo>
                    <a:pt x="0" y="17476"/>
                    <a:pt x="866" y="18342"/>
                    <a:pt x="1894" y="18342"/>
                  </a:cubicBezTo>
                  <a:lnTo>
                    <a:pt x="25051" y="18504"/>
                  </a:lnTo>
                  <a:cubicBezTo>
                    <a:pt x="26133" y="18504"/>
                    <a:pt x="26999" y="17639"/>
                    <a:pt x="26999" y="16611"/>
                  </a:cubicBezTo>
                  <a:lnTo>
                    <a:pt x="27107" y="2056"/>
                  </a:lnTo>
                  <a:cubicBezTo>
                    <a:pt x="27107" y="974"/>
                    <a:pt x="26241" y="163"/>
                    <a:pt x="25159" y="109"/>
                  </a:cubicBezTo>
                  <a:lnTo>
                    <a:pt x="2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1739415" y="3731110"/>
              <a:ext cx="84747" cy="626142"/>
            </a:xfrm>
            <a:custGeom>
              <a:avLst/>
              <a:gdLst/>
              <a:ahLst/>
              <a:cxnLst/>
              <a:rect l="l" t="t" r="r" b="b"/>
              <a:pathLst>
                <a:path w="2490" h="18397" extrusionOk="0">
                  <a:moveTo>
                    <a:pt x="109" y="0"/>
                  </a:moveTo>
                  <a:lnTo>
                    <a:pt x="0" y="18342"/>
                  </a:lnTo>
                  <a:lnTo>
                    <a:pt x="2381" y="18396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2323155" y="3734786"/>
              <a:ext cx="84747" cy="626142"/>
            </a:xfrm>
            <a:custGeom>
              <a:avLst/>
              <a:gdLst/>
              <a:ahLst/>
              <a:cxnLst/>
              <a:rect l="l" t="t" r="r" b="b"/>
              <a:pathLst>
                <a:path w="2490" h="18397" extrusionOk="0">
                  <a:moveTo>
                    <a:pt x="109" y="1"/>
                  </a:moveTo>
                  <a:lnTo>
                    <a:pt x="1" y="18342"/>
                  </a:lnTo>
                  <a:lnTo>
                    <a:pt x="2381" y="18396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2368;p76">
            <a:extLst>
              <a:ext uri="{FF2B5EF4-FFF2-40B4-BE49-F238E27FC236}">
                <a16:creationId xmlns:a16="http://schemas.microsoft.com/office/drawing/2014/main" id="{96C5BB4D-2A3D-19DB-1AC7-42C0BDF7ADB0}"/>
              </a:ext>
            </a:extLst>
          </p:cNvPr>
          <p:cNvSpPr/>
          <p:nvPr/>
        </p:nvSpPr>
        <p:spPr>
          <a:xfrm>
            <a:off x="1078591" y="3001494"/>
            <a:ext cx="300630" cy="207720"/>
          </a:xfrm>
          <a:custGeom>
            <a:avLst/>
            <a:gdLst/>
            <a:ahLst/>
            <a:cxnLst/>
            <a:rect l="l" t="t" r="r" b="b"/>
            <a:pathLst>
              <a:path w="210531" h="156906" extrusionOk="0">
                <a:moveTo>
                  <a:pt x="176500" y="16297"/>
                </a:moveTo>
                <a:cubicBezTo>
                  <a:pt x="176610" y="16297"/>
                  <a:pt x="176720" y="16298"/>
                  <a:pt x="176831" y="16299"/>
                </a:cubicBezTo>
                <a:cubicBezTo>
                  <a:pt x="183767" y="16348"/>
                  <a:pt x="189330" y="18407"/>
                  <a:pt x="191708" y="20000"/>
                </a:cubicBezTo>
                <a:cubicBezTo>
                  <a:pt x="190825" y="21152"/>
                  <a:pt x="188914" y="23137"/>
                  <a:pt x="184968" y="26005"/>
                </a:cubicBezTo>
                <a:cubicBezTo>
                  <a:pt x="180336" y="29338"/>
                  <a:pt x="174944" y="32377"/>
                  <a:pt x="172346" y="33823"/>
                </a:cubicBezTo>
                <a:lnTo>
                  <a:pt x="69654" y="92521"/>
                </a:lnTo>
                <a:cubicBezTo>
                  <a:pt x="67840" y="93551"/>
                  <a:pt x="65585" y="94066"/>
                  <a:pt x="62546" y="94139"/>
                </a:cubicBezTo>
                <a:cubicBezTo>
                  <a:pt x="62374" y="94144"/>
                  <a:pt x="62197" y="94146"/>
                  <a:pt x="62015" y="94146"/>
                </a:cubicBezTo>
                <a:cubicBezTo>
                  <a:pt x="59285" y="94146"/>
                  <a:pt x="55605" y="93582"/>
                  <a:pt x="52571" y="91100"/>
                </a:cubicBezTo>
                <a:lnTo>
                  <a:pt x="45537" y="85316"/>
                </a:lnTo>
                <a:lnTo>
                  <a:pt x="46150" y="85512"/>
                </a:lnTo>
                <a:lnTo>
                  <a:pt x="111588" y="49116"/>
                </a:lnTo>
                <a:lnTo>
                  <a:pt x="54238" y="20760"/>
                </a:lnTo>
                <a:lnTo>
                  <a:pt x="57007" y="19338"/>
                </a:lnTo>
                <a:lnTo>
                  <a:pt x="133965" y="36274"/>
                </a:lnTo>
                <a:lnTo>
                  <a:pt x="164405" y="19044"/>
                </a:lnTo>
                <a:cubicBezTo>
                  <a:pt x="167493" y="17297"/>
                  <a:pt x="171890" y="16297"/>
                  <a:pt x="176500" y="16297"/>
                </a:cubicBezTo>
                <a:close/>
                <a:moveTo>
                  <a:pt x="176512" y="1"/>
                </a:moveTo>
                <a:cubicBezTo>
                  <a:pt x="169062" y="1"/>
                  <a:pt x="161929" y="1716"/>
                  <a:pt x="156366" y="4878"/>
                </a:cubicBezTo>
                <a:lnTo>
                  <a:pt x="131367" y="19020"/>
                </a:lnTo>
                <a:lnTo>
                  <a:pt x="54802" y="2158"/>
                </a:lnTo>
                <a:lnTo>
                  <a:pt x="17891" y="20956"/>
                </a:lnTo>
                <a:lnTo>
                  <a:pt x="76516" y="49950"/>
                </a:lnTo>
                <a:lnTo>
                  <a:pt x="44557" y="67743"/>
                </a:lnTo>
                <a:lnTo>
                  <a:pt x="16421" y="58062"/>
                </a:lnTo>
                <a:lnTo>
                  <a:pt x="319" y="69116"/>
                </a:lnTo>
                <a:lnTo>
                  <a:pt x="42204" y="103697"/>
                </a:lnTo>
                <a:cubicBezTo>
                  <a:pt x="47621" y="108134"/>
                  <a:pt x="54434" y="110462"/>
                  <a:pt x="61983" y="110462"/>
                </a:cubicBezTo>
                <a:cubicBezTo>
                  <a:pt x="62326" y="110462"/>
                  <a:pt x="62644" y="110462"/>
                  <a:pt x="62988" y="110437"/>
                </a:cubicBezTo>
                <a:cubicBezTo>
                  <a:pt x="68747" y="110290"/>
                  <a:pt x="73551" y="109065"/>
                  <a:pt x="77742" y="106663"/>
                </a:cubicBezTo>
                <a:lnTo>
                  <a:pt x="180360" y="48038"/>
                </a:lnTo>
                <a:cubicBezTo>
                  <a:pt x="184085" y="45930"/>
                  <a:pt x="191757" y="41617"/>
                  <a:pt x="197908" y="36617"/>
                </a:cubicBezTo>
                <a:cubicBezTo>
                  <a:pt x="210530" y="26372"/>
                  <a:pt x="209844" y="18162"/>
                  <a:pt x="207050" y="13064"/>
                </a:cubicBezTo>
                <a:cubicBezTo>
                  <a:pt x="202148" y="4192"/>
                  <a:pt x="188423" y="99"/>
                  <a:pt x="176978" y="1"/>
                </a:cubicBezTo>
                <a:close/>
                <a:moveTo>
                  <a:pt x="0" y="140608"/>
                </a:moveTo>
                <a:lnTo>
                  <a:pt x="0" y="156906"/>
                </a:lnTo>
                <a:lnTo>
                  <a:pt x="208692" y="156906"/>
                </a:lnTo>
                <a:lnTo>
                  <a:pt x="208692" y="140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highlight>
                <a:srgbClr val="00FFFF"/>
              </a:highlight>
            </a:endParaRPr>
          </a:p>
        </p:txBody>
      </p:sp>
      <p:pic>
        <p:nvPicPr>
          <p:cNvPr id="9" name="Graphic 8" descr="No sign outline">
            <a:extLst>
              <a:ext uri="{FF2B5EF4-FFF2-40B4-BE49-F238E27FC236}">
                <a16:creationId xmlns:a16="http://schemas.microsoft.com/office/drawing/2014/main" id="{55DF5439-5E9B-F0F2-35A0-820AD8E9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641" y="2815163"/>
            <a:ext cx="566767" cy="56676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6DC5C9D-CB99-6063-8BE9-894D4CE62EF8}"/>
              </a:ext>
            </a:extLst>
          </p:cNvPr>
          <p:cNvSpPr/>
          <p:nvPr/>
        </p:nvSpPr>
        <p:spPr>
          <a:xfrm>
            <a:off x="2457356" y="830384"/>
            <a:ext cx="5897394" cy="3490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sp>
        <p:nvSpPr>
          <p:cNvPr id="69" name="Google Shape;949;p52">
            <a:extLst>
              <a:ext uri="{FF2B5EF4-FFF2-40B4-BE49-F238E27FC236}">
                <a16:creationId xmlns:a16="http://schemas.microsoft.com/office/drawing/2014/main" id="{E8D42374-8431-7607-2BD0-3D14764AAF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49637" y="1039614"/>
            <a:ext cx="2402312" cy="1762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Passengers afraid of a possible cancelled flight should avoid travelling with Envoy Air (MQ) and Delta (DL) as they are the leaders in the number of cancelled flights leaderboard.</a:t>
            </a:r>
            <a:endParaRPr lang="en-GB" sz="13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1627;p64">
            <a:extLst>
              <a:ext uri="{FF2B5EF4-FFF2-40B4-BE49-F238E27FC236}">
                <a16:creationId xmlns:a16="http://schemas.microsoft.com/office/drawing/2014/main" id="{F2CB1E69-B9A6-E941-9202-E37ABC96833F}"/>
              </a:ext>
            </a:extLst>
          </p:cNvPr>
          <p:cNvSpPr txBox="1">
            <a:spLocks/>
          </p:cNvSpPr>
          <p:nvPr/>
        </p:nvSpPr>
        <p:spPr>
          <a:xfrm>
            <a:off x="870095" y="-40230"/>
            <a:ext cx="772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300" dirty="0">
                <a:solidFill>
                  <a:schemeClr val="dk1"/>
                </a:solidFill>
                <a:latin typeface="Archivo ExtraBold"/>
                <a:cs typeface="Archivo ExtraBold"/>
                <a:sym typeface="Archivo ExtraBold"/>
              </a:rPr>
              <a:t>Nr. of Flights Cancelled by Airline 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D6825C0-215E-19C1-1DF5-DD37B2BDF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4" r="1478"/>
          <a:stretch/>
        </p:blipFill>
        <p:spPr>
          <a:xfrm>
            <a:off x="2476573" y="843923"/>
            <a:ext cx="5855970" cy="34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4640"/>
      </p:ext>
    </p:extLst>
  </p:cSld>
  <p:clrMapOvr>
    <a:masterClrMapping/>
  </p:clrMapOvr>
</p:sld>
</file>

<file path=ppt/theme/theme1.xml><?xml version="1.0" encoding="utf-8"?>
<a:theme xmlns:a="http://schemas.openxmlformats.org/drawingml/2006/main" name="Navigating Airports and Connections App Pitch Deck by Slidesgo">
  <a:themeElements>
    <a:clrScheme name="Simple Light">
      <a:dk1>
        <a:srgbClr val="161519"/>
      </a:dk1>
      <a:lt1>
        <a:srgbClr val="E6EBE9"/>
      </a:lt1>
      <a:dk2>
        <a:srgbClr val="B0CBCE"/>
      </a:dk2>
      <a:lt2>
        <a:srgbClr val="4E909E"/>
      </a:lt2>
      <a:accent1>
        <a:srgbClr val="80C8D8"/>
      </a:accent1>
      <a:accent2>
        <a:srgbClr val="918F8F"/>
      </a:accent2>
      <a:accent3>
        <a:srgbClr val="736871"/>
      </a:accent3>
      <a:accent4>
        <a:srgbClr val="F7AC3B"/>
      </a:accent4>
      <a:accent5>
        <a:srgbClr val="FFFFFF"/>
      </a:accent5>
      <a:accent6>
        <a:srgbClr val="FFFFFF"/>
      </a:accent6>
      <a:hlink>
        <a:srgbClr val="161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380</Words>
  <Application>Microsoft Macintosh PowerPoint</Application>
  <PresentationFormat>On-screen Show (16:9)</PresentationFormat>
  <Paragraphs>32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Assistant</vt:lpstr>
      <vt:lpstr>Roboto Condensed Light</vt:lpstr>
      <vt:lpstr>Arial</vt:lpstr>
      <vt:lpstr>Archivo ExtraBold</vt:lpstr>
      <vt:lpstr>Navigating Airports and Connections App Pitch Deck by Slidesgo</vt:lpstr>
      <vt:lpstr>Analytics Practicum II Project I</vt:lpstr>
      <vt:lpstr>Mean Departure Delay</vt:lpstr>
      <vt:lpstr>Mean Arrival Delay</vt:lpstr>
      <vt:lpstr>Number of Flights per Season</vt:lpstr>
      <vt:lpstr>PowerPoint Presentation</vt:lpstr>
      <vt:lpstr>Reasons of Flight Cancellations</vt:lpstr>
      <vt:lpstr>PowerPoint Presentation</vt:lpstr>
      <vt:lpstr>PowerPoint Presentation</vt:lpstr>
      <vt:lpstr>PowerPoint Presentation</vt:lpstr>
      <vt:lpstr>PowerPoint Presentation</vt:lpstr>
      <vt:lpstr>Number of Flight Departures for each hour of the day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Practicum II Project I</dc:title>
  <cp:lastModifiedBy>ORESTIS LOUKOPOULOS</cp:lastModifiedBy>
  <cp:revision>22</cp:revision>
  <dcterms:modified xsi:type="dcterms:W3CDTF">2022-05-23T09:39:37Z</dcterms:modified>
</cp:coreProperties>
</file>